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1AD5-D086-44BF-83F5-ED3BC802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52CF4-5960-4383-AEEA-1ABC18B7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36C3-B57D-45AB-A30E-5635B8D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13B-A8DC-4D88-8B6E-900A8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5E0C-3C33-4D59-9E2C-33DEE9E3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A5A-6F02-459D-8CA6-F6727B1D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AE8D-9A63-47F9-8A6C-65530BAC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8268-E4E4-4C32-948D-26425E69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0A83-713D-4E66-8B22-1A6C4DA4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1C64-AACD-486B-A566-FBAF1EA8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8FE5C-E1E1-4AE1-8650-367E63927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55F0-17C9-45E2-86D4-91CB9091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D25-6ED1-4F02-81FC-4890164A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4E91-3DF5-4D56-80D3-0BEFC8D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5D7E-BE4A-4B2C-98EC-288B658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F7-E4AC-4D4A-91A2-424C8F18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1AD-14AB-413B-8557-33F6145C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1476-A2EE-4478-AC36-79E0968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0C81-7151-4922-8792-55E9D63D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17D2-0924-4542-B572-A15CC7C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04CF-415C-4EB1-807B-8B45A5C9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2296-8FAA-405F-B175-A056179A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DB98-0ABE-4922-AD0D-4AEF3E7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A7E6-47D1-4B8C-9E85-1E3243A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A118-B9C3-454B-A959-CF7A6E0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BCE-23D2-4158-8615-CBB42D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44A-CBA5-4EBE-9F54-51852BEC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FA08-DA21-4E28-A585-9C424C2C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B42E-55DE-4DB1-AD32-069C4963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328B-C76C-4E92-BAF5-30735A7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A031-EF9D-4991-8AF2-A3FB2DC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A28-79C1-42FA-8DEF-ECC3EFB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AFC3-56C1-4E39-A60C-B82EA08C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5736-73D0-44AA-BEE4-4C736D2E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3646-3A38-4B6A-A0AC-A3968D53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66259-A8A6-415B-A8AA-DA8E401D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4655D-3F3A-43BC-8990-0491F314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959-6313-4D23-A82F-7719940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F2BC6-7B37-47BD-BA81-AAB31710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CA6C-286D-4BCD-AA27-2FDAF14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7A171-7B9B-43F0-978B-B3FFA55A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085F-9613-447F-937D-D32B657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BE56-7F7A-4736-9410-0636D0B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0A0E5-FB69-4F78-BCAA-AB4B268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0A5A-457B-4175-86DA-1B4A14E8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2982-7B69-49E9-810D-9039748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F11-82F8-43D3-B51F-308EEDB4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536B-08DD-4AF5-BFB0-439AB133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E9E69-83F9-436B-9D06-7A64E148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02B8-1C39-4925-A9AD-0B6E881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CA44-455A-4C71-85CC-A356AEA3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31C71-8D2A-435F-9FC3-1728A316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75C9-D768-418B-BFD3-8E133B0F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7B2B-865C-47BC-9F7B-0273AD9A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C1D1-EA9C-4F66-8DF5-4FA64491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3F2A-5A61-4844-BC7B-F5B918F2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2379-7365-46D2-B181-8F42478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823A6-1186-4966-A9C7-D00A50AA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E472-0AF8-4AD2-8F3B-E8DACB1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0736-2342-46B4-B0D4-C8E2C0D1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B536-AC87-4561-9967-4D6B3C17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BCDE-CD68-4BE3-9A6E-D648DEC77DF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466-4E12-4DBC-9864-6E49EF85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F9CB-859D-4C92-A662-D42FB545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6C180-BF14-4ED9-9544-B2682177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70566"/>
            <a:ext cx="9144000" cy="439059"/>
          </a:xfrm>
        </p:spPr>
        <p:txBody>
          <a:bodyPr/>
          <a:lstStyle/>
          <a:p>
            <a:r>
              <a:rPr lang="en-US" dirty="0"/>
              <a:t>PPMV Icons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5E1E-E3A3-46D5-98E8-E897E79A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198448"/>
            <a:ext cx="589879" cy="55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90C98-5512-4237-A4BE-F339D8CB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65" y="1198447"/>
            <a:ext cx="594035" cy="55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DE8695-42B3-4B24-AADB-2F1323C3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30" y="1198447"/>
            <a:ext cx="594035" cy="555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D90F6-06A3-40F6-A0DF-DD367A62B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81" y="1198448"/>
            <a:ext cx="594035" cy="55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5356D-27D4-4C2D-BE7F-23C94CDE7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374" y="1198447"/>
            <a:ext cx="594035" cy="55524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F42F8A-E74A-46E4-A9AD-815497792680}"/>
              </a:ext>
            </a:extLst>
          </p:cNvPr>
          <p:cNvSpPr/>
          <p:nvPr/>
        </p:nvSpPr>
        <p:spPr>
          <a:xfrm>
            <a:off x="5011723" y="1198447"/>
            <a:ext cx="594036" cy="55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F3BDA-7BED-4AD3-8742-7E6FF627D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073" y="1198448"/>
            <a:ext cx="594036" cy="55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185ED-B003-49F0-BE5F-14CBC7E0A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423" y="1198447"/>
            <a:ext cx="594035" cy="55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DA044-D742-4FE6-AB5D-EA4F1A91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360" y="1198447"/>
            <a:ext cx="589699" cy="555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3591B-844D-4074-ADA1-75F58C9CB2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9211" y="1198448"/>
            <a:ext cx="589699" cy="5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93CFB-A196-4866-8F1C-7F4795A1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96" y="2617191"/>
            <a:ext cx="3453414" cy="754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2D80D-A0E2-49C7-9B94-92CC42EA21F6}"/>
              </a:ext>
            </a:extLst>
          </p:cNvPr>
          <p:cNvSpPr txBox="1"/>
          <p:nvPr/>
        </p:nvSpPr>
        <p:spPr>
          <a:xfrm>
            <a:off x="3526942" y="1447895"/>
            <a:ext cx="24452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Data Parsing</a:t>
            </a:r>
          </a:p>
        </p:txBody>
      </p:sp>
    </p:spTree>
    <p:extLst>
      <p:ext uri="{BB962C8B-B14F-4D97-AF65-F5344CB8AC3E}">
        <p14:creationId xmlns:p14="http://schemas.microsoft.com/office/powerpoint/2010/main" val="8951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9F84E8-FF1D-4EA6-9261-F723CF068BAF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5E7452-8934-4AA6-8909-DC410E317EF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53E1ED-5B84-4B80-A8C6-2C12C397DFF5}"/>
              </a:ext>
            </a:extLst>
          </p:cNvPr>
          <p:cNvSpPr/>
          <p:nvPr/>
        </p:nvSpPr>
        <p:spPr>
          <a:xfrm>
            <a:off x="3664495" y="1544715"/>
            <a:ext cx="2620895" cy="1919157"/>
          </a:xfrm>
          <a:custGeom>
            <a:avLst/>
            <a:gdLst>
              <a:gd name="connsiteX0" fmla="*/ 37493 w 2620895"/>
              <a:gd name="connsiteY0" fmla="*/ 0 h 1919157"/>
              <a:gd name="connsiteX1" fmla="*/ 357089 w 2620895"/>
              <a:gd name="connsiteY1" fmla="*/ 1917576 h 1919157"/>
              <a:gd name="connsiteX2" fmla="*/ 2620895 w 2620895"/>
              <a:gd name="connsiteY2" fmla="*/ 355106 h 1919157"/>
              <a:gd name="connsiteX3" fmla="*/ 2620895 w 2620895"/>
              <a:gd name="connsiteY3" fmla="*/ 355106 h 191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895" h="1919157">
                <a:moveTo>
                  <a:pt x="37493" y="0"/>
                </a:moveTo>
                <a:cubicBezTo>
                  <a:pt x="-17993" y="929196"/>
                  <a:pt x="-73478" y="1858392"/>
                  <a:pt x="357089" y="1917576"/>
                </a:cubicBezTo>
                <a:cubicBezTo>
                  <a:pt x="787656" y="1976760"/>
                  <a:pt x="2620895" y="355106"/>
                  <a:pt x="2620895" y="355106"/>
                </a:cubicBezTo>
                <a:lnTo>
                  <a:pt x="2620895" y="35510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rogramming Save Icon | Windows 8 Iconset | Icons8">
            <a:extLst>
              <a:ext uri="{FF2B5EF4-FFF2-40B4-BE49-F238E27FC236}">
                <a16:creationId xmlns:a16="http://schemas.microsoft.com/office/drawing/2014/main" id="{F20E4659-49F1-4A2E-8E12-38358C26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8729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9DF07-363C-46F4-94C4-04E5154CD796}"/>
              </a:ext>
            </a:extLst>
          </p:cNvPr>
          <p:cNvSpPr txBox="1"/>
          <p:nvPr/>
        </p:nvSpPr>
        <p:spPr>
          <a:xfrm>
            <a:off x="4134384" y="2798058"/>
            <a:ext cx="12303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*.CSV</a:t>
            </a:r>
          </a:p>
        </p:txBody>
      </p:sp>
    </p:spTree>
    <p:extLst>
      <p:ext uri="{BB962C8B-B14F-4D97-AF65-F5344CB8AC3E}">
        <p14:creationId xmlns:p14="http://schemas.microsoft.com/office/powerpoint/2010/main" val="333474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161A77-A14F-4FB5-89CF-415D8AA8A3FA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ADCCEF-40E4-4024-B5BC-1EECBAE02426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5DD5E0-5335-42F6-B03B-D1F6757DE33B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9C69ED-A1AD-4EA5-B053-019353341BF5}"/>
              </a:ext>
            </a:extLst>
          </p:cNvPr>
          <p:cNvSpPr/>
          <p:nvPr/>
        </p:nvSpPr>
        <p:spPr>
          <a:xfrm>
            <a:off x="3297496" y="1380477"/>
            <a:ext cx="3019526" cy="2459115"/>
          </a:xfrm>
          <a:custGeom>
            <a:avLst/>
            <a:gdLst>
              <a:gd name="connsiteX0" fmla="*/ 2601158 w 2601158"/>
              <a:gd name="connsiteY0" fmla="*/ 0 h 1837678"/>
              <a:gd name="connsiteX1" fmla="*/ 1748901 w 2601158"/>
              <a:gd name="connsiteY1" fmla="*/ 506027 h 1837678"/>
              <a:gd name="connsiteX2" fmla="*/ 1171853 w 2601158"/>
              <a:gd name="connsiteY2" fmla="*/ 1233996 h 1837678"/>
              <a:gd name="connsiteX3" fmla="*/ 825624 w 2601158"/>
              <a:gd name="connsiteY3" fmla="*/ 1660124 h 1837678"/>
              <a:gd name="connsiteX4" fmla="*/ 0 w 2601158"/>
              <a:gd name="connsiteY4" fmla="*/ 1837678 h 1837678"/>
              <a:gd name="connsiteX5" fmla="*/ 0 w 2601158"/>
              <a:gd name="connsiteY5" fmla="*/ 1837678 h 1837678"/>
              <a:gd name="connsiteX6" fmla="*/ 0 w 2601158"/>
              <a:gd name="connsiteY6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1158" h="1837678">
                <a:moveTo>
                  <a:pt x="2601158" y="0"/>
                </a:moveTo>
                <a:cubicBezTo>
                  <a:pt x="2294138" y="150180"/>
                  <a:pt x="1987118" y="300361"/>
                  <a:pt x="1748901" y="506027"/>
                </a:cubicBezTo>
                <a:cubicBezTo>
                  <a:pt x="1510684" y="711693"/>
                  <a:pt x="1325732" y="1041647"/>
                  <a:pt x="1171853" y="1233996"/>
                </a:cubicBezTo>
                <a:cubicBezTo>
                  <a:pt x="1017973" y="1426346"/>
                  <a:pt x="1020933" y="1559510"/>
                  <a:pt x="825624" y="1660124"/>
                </a:cubicBezTo>
                <a:cubicBezTo>
                  <a:pt x="630315" y="1760738"/>
                  <a:pt x="0" y="1837678"/>
                  <a:pt x="0" y="1837678"/>
                </a:cubicBezTo>
                <a:lnTo>
                  <a:pt x="0" y="1837678"/>
                </a:lnTo>
                <a:lnTo>
                  <a:pt x="0" y="1837678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857D68-655D-4757-A6A4-0148ED1F1B78}"/>
              </a:ext>
            </a:extLst>
          </p:cNvPr>
          <p:cNvSpPr/>
          <p:nvPr/>
        </p:nvSpPr>
        <p:spPr>
          <a:xfrm>
            <a:off x="3333564" y="1380476"/>
            <a:ext cx="2947387" cy="2459115"/>
          </a:xfrm>
          <a:custGeom>
            <a:avLst/>
            <a:gdLst>
              <a:gd name="connsiteX0" fmla="*/ 2539014 w 2539014"/>
              <a:gd name="connsiteY0" fmla="*/ 0 h 1837678"/>
              <a:gd name="connsiteX1" fmla="*/ 1775534 w 2539014"/>
              <a:gd name="connsiteY1" fmla="*/ 417251 h 1837678"/>
              <a:gd name="connsiteX2" fmla="*/ 1136342 w 2539014"/>
              <a:gd name="connsiteY2" fmla="*/ 1624614 h 1837678"/>
              <a:gd name="connsiteX3" fmla="*/ 923278 w 2539014"/>
              <a:gd name="connsiteY3" fmla="*/ 1740024 h 1837678"/>
              <a:gd name="connsiteX4" fmla="*/ 0 w 2539014"/>
              <a:gd name="connsiteY4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014" h="1837678">
                <a:moveTo>
                  <a:pt x="2539014" y="0"/>
                </a:moveTo>
                <a:cubicBezTo>
                  <a:pt x="2274163" y="73241"/>
                  <a:pt x="2009313" y="146482"/>
                  <a:pt x="1775534" y="417251"/>
                </a:cubicBezTo>
                <a:cubicBezTo>
                  <a:pt x="1541755" y="688020"/>
                  <a:pt x="1278385" y="1404152"/>
                  <a:pt x="1136342" y="1624614"/>
                </a:cubicBezTo>
                <a:cubicBezTo>
                  <a:pt x="994299" y="1845076"/>
                  <a:pt x="1112668" y="1704513"/>
                  <a:pt x="923278" y="1740024"/>
                </a:cubicBezTo>
                <a:cubicBezTo>
                  <a:pt x="733888" y="1775535"/>
                  <a:pt x="366944" y="1806606"/>
                  <a:pt x="0" y="183767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7155-D264-4534-971E-92415D578C90}"/>
              </a:ext>
            </a:extLst>
          </p:cNvPr>
          <p:cNvSpPr/>
          <p:nvPr/>
        </p:nvSpPr>
        <p:spPr>
          <a:xfrm>
            <a:off x="3488924" y="1455937"/>
            <a:ext cx="1189608" cy="53266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C</a:t>
            </a:r>
            <a:r>
              <a:rPr lang="en-US" sz="2500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401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67F4FF-2C64-42DE-AF45-9C5329804905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Magnet PNG Icon (95) - PNG Repo Free PNG Icons">
            <a:extLst>
              <a:ext uri="{FF2B5EF4-FFF2-40B4-BE49-F238E27FC236}">
                <a16:creationId xmlns:a16="http://schemas.microsoft.com/office/drawing/2014/main" id="{E7C2D39D-9F0C-4ACA-83AC-46B2128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9883" y="1203663"/>
            <a:ext cx="1912398" cy="19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Resister Icons - Download Free Vector Icons | Noun Project">
            <a:extLst>
              <a:ext uri="{FF2B5EF4-FFF2-40B4-BE49-F238E27FC236}">
                <a16:creationId xmlns:a16="http://schemas.microsoft.com/office/drawing/2014/main" id="{FDD44B90-42B7-4ECA-8465-A1832581F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31088" r="11804" b="31864"/>
          <a:stretch/>
        </p:blipFill>
        <p:spPr bwMode="auto">
          <a:xfrm>
            <a:off x="4421078" y="2805343"/>
            <a:ext cx="1977206" cy="10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7EAE2-15C4-46E2-84C4-4211920201F8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7C6092-8785-4CAA-971B-A7D8CB859E0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8718A3-0BF9-4389-8AB7-D901008BD1B9}"/>
              </a:ext>
            </a:extLst>
          </p:cNvPr>
          <p:cNvSpPr/>
          <p:nvPr/>
        </p:nvSpPr>
        <p:spPr>
          <a:xfrm>
            <a:off x="3389147" y="2778832"/>
            <a:ext cx="2720811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11A9DD-0BDC-40BB-9F67-C09D2586B250}"/>
              </a:ext>
            </a:extLst>
          </p:cNvPr>
          <p:cNvSpPr/>
          <p:nvPr/>
        </p:nvSpPr>
        <p:spPr>
          <a:xfrm>
            <a:off x="3314101" y="2397369"/>
            <a:ext cx="2829017" cy="1302619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4411A6A-3CF2-4375-9BB4-547E4BAE35B2}"/>
              </a:ext>
            </a:extLst>
          </p:cNvPr>
          <p:cNvSpPr/>
          <p:nvPr/>
        </p:nvSpPr>
        <p:spPr>
          <a:xfrm>
            <a:off x="3266983" y="2066578"/>
            <a:ext cx="2829012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285EFC-6F7E-47DD-99EE-FFDC6F228AEF}"/>
              </a:ext>
            </a:extLst>
          </p:cNvPr>
          <p:cNvSpPr/>
          <p:nvPr/>
        </p:nvSpPr>
        <p:spPr>
          <a:xfrm>
            <a:off x="3253020" y="1710451"/>
            <a:ext cx="2720811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3AB07-2E99-49FD-B12E-9CFD6FE48D37}"/>
              </a:ext>
            </a:extLst>
          </p:cNvPr>
          <p:cNvSpPr txBox="1"/>
          <p:nvPr/>
        </p:nvSpPr>
        <p:spPr>
          <a:xfrm>
            <a:off x="3844031" y="1207363"/>
            <a:ext cx="1757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Multi-Plot</a:t>
            </a:r>
          </a:p>
        </p:txBody>
      </p:sp>
    </p:spTree>
    <p:extLst>
      <p:ext uri="{BB962C8B-B14F-4D97-AF65-F5344CB8AC3E}">
        <p14:creationId xmlns:p14="http://schemas.microsoft.com/office/powerpoint/2010/main" val="415096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7CF7E3-9EB7-4D23-83D7-4B0A8BFA6D11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agnetic Field Icons - Download Free Vector Icons | Noun Project">
            <a:extLst>
              <a:ext uri="{FF2B5EF4-FFF2-40B4-BE49-F238E27FC236}">
                <a16:creationId xmlns:a16="http://schemas.microsoft.com/office/drawing/2014/main" id="{1D20526A-B6C8-4270-9BE7-F357628C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5212" y="1095728"/>
            <a:ext cx="2448681" cy="24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61A75C1E-A02A-4E9B-8E28-DD78436ED473}"/>
              </a:ext>
            </a:extLst>
          </p:cNvPr>
          <p:cNvSpPr/>
          <p:nvPr/>
        </p:nvSpPr>
        <p:spPr>
          <a:xfrm rot="10800000">
            <a:off x="3253372" y="3009706"/>
            <a:ext cx="2992362" cy="647648"/>
          </a:xfrm>
          <a:prstGeom prst="donut">
            <a:avLst>
              <a:gd name="adj" fmla="val 10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3B4F17-6708-4230-BCBB-06AC669B781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253372" y="3333530"/>
            <a:ext cx="0" cy="492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6CA722-26FA-468E-9366-046CDDE5489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5734" y="3333530"/>
            <a:ext cx="0" cy="510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1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8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Collini</dc:creator>
  <cp:lastModifiedBy>John Collini</cp:lastModifiedBy>
  <cp:revision>16</cp:revision>
  <dcterms:created xsi:type="dcterms:W3CDTF">2020-06-26T23:55:56Z</dcterms:created>
  <dcterms:modified xsi:type="dcterms:W3CDTF">2020-09-25T01:22:54Z</dcterms:modified>
</cp:coreProperties>
</file>