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9" autoAdjust="0"/>
    <p:restoredTop sz="94660"/>
  </p:normalViewPr>
  <p:slideViewPr>
    <p:cSldViewPr>
      <p:cViewPr varScale="1">
        <p:scale>
          <a:sx n="400" d="100"/>
          <a:sy n="400" d="100"/>
        </p:scale>
        <p:origin x="2310" y="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C970-B20F-4EB3-B85A-59D5319E0FB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7CE-458F-4820-BCDB-7A4ABC85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DCE61-C4B7-4FC3-9367-BF5E2FEFE6A7}"/>
              </a:ext>
            </a:extLst>
          </p:cNvPr>
          <p:cNvSpPr txBox="1"/>
          <p:nvPr/>
        </p:nvSpPr>
        <p:spPr>
          <a:xfrm>
            <a:off x="-19591" y="129570"/>
            <a:ext cx="3696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cap="small" dirty="0">
                <a:latin typeface="ImperatorSmallCaps" panose="02020500000000000000" pitchFamily="18" charset="0"/>
              </a:rPr>
              <a:t>Recruiting</a:t>
            </a:r>
          </a:p>
          <a:p>
            <a:pPr algn="ctr"/>
            <a:r>
              <a:rPr lang="en-US" sz="4800" b="1" cap="small" dirty="0">
                <a:latin typeface="ImperatorSmallCaps" panose="02020500000000000000" pitchFamily="18" charset="0"/>
              </a:rPr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258045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ImperatorSmallCaps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</cp:revision>
  <dcterms:created xsi:type="dcterms:W3CDTF">2018-01-08T04:38:14Z</dcterms:created>
  <dcterms:modified xsi:type="dcterms:W3CDTF">2018-01-08T04:43:27Z</dcterms:modified>
</cp:coreProperties>
</file>