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11D12-85C9-4EA4-AD8C-513277FCE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2D7FD5-3B50-4D09-81E4-E99769548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671F4-7D9F-437A-8E41-AC131B9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39DC-0F8B-4279-BD69-071E00F85974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9F0CA0-A251-47DE-8A44-B7410168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46BC4-EEC5-40F5-B233-9C24B996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2037-1ED7-4068-A0E2-8A93D58E0B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4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676A7-47B9-4B63-995A-46639CF4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F2F169-CA5F-4C66-BE15-A68545FAC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23039-9026-469C-A79E-53E2EB04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39DC-0F8B-4279-BD69-071E00F85974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6BF75-2B2B-4CCF-A1BC-7D037D11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EC7A37-5B9E-47D5-A068-8612814F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2037-1ED7-4068-A0E2-8A93D58E0B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00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7987CC-6777-480D-914C-D1D4BE96D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58563B-3EE3-4E46-97FA-1EBB6F6E5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55F0BC-02AD-45ED-A799-8F7495F3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39DC-0F8B-4279-BD69-071E00F85974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754C05-0CC0-40E4-8A5B-31E7AB23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D10C19-7B1C-4426-9BA2-A9EE015A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2037-1ED7-4068-A0E2-8A93D58E0B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02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7802C-6D96-4876-A9CF-A185767A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33A19-B998-4D31-9C91-B6F74517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C33C4E-3256-4DCA-9EEE-094591B7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39DC-0F8B-4279-BD69-071E00F85974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B3CC9F-9E58-4352-A83B-21A1318C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260AC-E2FA-4C63-BFE4-85F7BDD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2037-1ED7-4068-A0E2-8A93D58E0B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59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29531-29E4-47F0-9A09-CDC836EC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676FE-C7EB-410A-9A30-A504F6E32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1079A-B239-40EE-A674-4A35F4AF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39DC-0F8B-4279-BD69-071E00F85974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EEECCC-CB80-4D43-A3FF-BA6ECDBC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4732B-4155-45E7-9E55-136EC698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2037-1ED7-4068-A0E2-8A93D58E0B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27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ACDAF-926C-4A1A-82AD-BED67630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E613E-F343-4CB9-98A6-8101ED907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373A49-2984-4793-9602-C6EE3CAFE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408A73-CB92-4CD7-968E-65DC3109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39DC-0F8B-4279-BD69-071E00F85974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3D1C58-63C2-4FBA-AB21-E198566A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1B0CFF-AAB1-449D-AC34-72B64597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2037-1ED7-4068-A0E2-8A93D58E0B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47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CB25C-AB6C-49A8-8905-B5D76862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5A2A83-18FA-4A34-B9D7-A539879FE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D93A69-317B-4B39-A2C3-91D834366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A18C45-7A50-4B54-9C11-299C9BC34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914856-C4D2-4F59-ACC5-73D9B2635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FCB7B5-34F4-4EC6-A896-B3B1A7E5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39DC-0F8B-4279-BD69-071E00F85974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A4837F-D974-4090-9886-85D8B33C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A04C0C-85A9-441D-96B1-94EA75E2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2037-1ED7-4068-A0E2-8A93D58E0B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9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19DE2-B6DE-4C9A-BD75-F7F16581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A96C1F-5A03-4D91-AA12-0DB13F31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39DC-0F8B-4279-BD69-071E00F85974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819DA8-F468-4BBF-91DD-91B13BA5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7FBD39-E3BF-4974-BF04-9D95A741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2037-1ED7-4068-A0E2-8A93D58E0B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99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7646FE-E43E-4D93-A108-64B89D55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39DC-0F8B-4279-BD69-071E00F85974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67CA49-9F25-4BC4-B0D5-517C0810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185532-9C23-443A-BF16-F255F906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2037-1ED7-4068-A0E2-8A93D58E0B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23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64BE3-A39C-4A1A-87B0-DD5B81E5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78723-6FFA-42A0-B112-72FB82AA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3D69DC-1B52-40C6-8BCC-BC63B4C2B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2AA08A-871E-4376-8E19-E95DCFD9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39DC-0F8B-4279-BD69-071E00F85974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6418BE-9848-4633-8C20-DD21CBEE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B7760E-3E62-48CC-AF36-C9F94187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2037-1ED7-4068-A0E2-8A93D58E0B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88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073C5-BF85-487F-BA97-791B564D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27F638-80E5-4D62-937E-A7B687ACB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1D30A8-29CC-4971-86A0-F78845EC6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C84DF1-EB1A-4419-A251-5DF16299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39DC-0F8B-4279-BD69-071E00F85974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AF5B96-0EEA-457D-9055-F1084EDB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5BA446-C7A2-43FC-A57C-DDEACA55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2037-1ED7-4068-A0E2-8A93D58E0B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80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05C825-ACC4-4741-A4EE-31A19B3B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16DDFE-7729-4A1B-A31D-029AE425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FC65D-6358-414D-989F-A8401E813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39DC-0F8B-4279-BD69-071E00F85974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51001B-88D5-4E72-B7F4-1E9FB6CAE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250DD-D67A-4FF6-941D-8A2D118F6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2037-1ED7-4068-A0E2-8A93D58E0B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64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Forma&#10;&#10;Descripción generada automáticamente">
            <a:extLst>
              <a:ext uri="{FF2B5EF4-FFF2-40B4-BE49-F238E27FC236}">
                <a16:creationId xmlns:a16="http://schemas.microsoft.com/office/drawing/2014/main" id="{C14C22D1-0BAF-4848-8003-59EBA252E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36" y="643467"/>
            <a:ext cx="671212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ECE3112-DA98-404E-8BF8-782ADF4F0FA7}"/>
              </a:ext>
            </a:extLst>
          </p:cNvPr>
          <p:cNvSpPr txBox="1"/>
          <p:nvPr/>
        </p:nvSpPr>
        <p:spPr>
          <a:xfrm>
            <a:off x="422475" y="1564968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</a:t>
            </a:r>
            <a:r>
              <a:rPr lang="es-ES" dirty="0" err="1"/>
              <a:t>colormap</a:t>
            </a:r>
            <a:r>
              <a:rPr lang="es-ES" dirty="0"/>
              <a:t> = ['blue','</a:t>
            </a:r>
            <a:r>
              <a:rPr lang="es-ES" dirty="0" err="1"/>
              <a:t>cyan</a:t>
            </a:r>
            <a:r>
              <a:rPr lang="es-ES" dirty="0"/>
              <a:t>','</a:t>
            </a:r>
            <a:r>
              <a:rPr lang="es-ES" dirty="0" err="1"/>
              <a:t>yellow</a:t>
            </a:r>
            <a:r>
              <a:rPr lang="es-ES" dirty="0"/>
              <a:t>','</a:t>
            </a:r>
            <a:r>
              <a:rPr lang="es-ES" dirty="0" err="1"/>
              <a:t>white</a:t>
            </a:r>
            <a:r>
              <a:rPr lang="es-ES" dirty="0"/>
              <a:t>','</a:t>
            </a:r>
            <a:r>
              <a:rPr lang="es-ES" dirty="0" err="1"/>
              <a:t>green</a:t>
            </a:r>
            <a:r>
              <a:rPr lang="es-ES" dirty="0"/>
              <a:t>',</a:t>
            </a:r>
          </a:p>
          <a:p>
            <a:r>
              <a:rPr lang="es-ES" dirty="0"/>
              <a:t>                '</a:t>
            </a:r>
            <a:r>
              <a:rPr lang="es-ES" dirty="0" err="1"/>
              <a:t>purple</a:t>
            </a:r>
            <a:r>
              <a:rPr lang="es-ES" dirty="0"/>
              <a:t>','</a:t>
            </a:r>
            <a:r>
              <a:rPr lang="es-ES" dirty="0" err="1"/>
              <a:t>yellow</a:t>
            </a:r>
            <a:r>
              <a:rPr lang="es-E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6082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FE5DCD2-CF07-4E08-90A4-A2335ABA4225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colormap = ['DodgerBlue','YellowGreen','DeepPink','black','DodgerBlue’, 'YellowGreen','DeepPink']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FF962C-4B8C-430D-A134-FF503763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571" y="643466"/>
            <a:ext cx="592419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1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7850A4-E581-407B-8CC9-A46B6AA09D8D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colormap = ['</a:t>
            </a:r>
            <a:r>
              <a:rPr lang="en-US" sz="2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LightPink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','</a:t>
            </a:r>
            <a:r>
              <a:rPr lang="en-US" sz="2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OrangeRed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','</a:t>
            </a:r>
            <a:r>
              <a:rPr lang="en-US" sz="2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DarkTurquoise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','black','</a:t>
            </a:r>
            <a:r>
              <a:rPr lang="en-US" sz="2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DodgerBlue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’, '</a:t>
            </a:r>
            <a:r>
              <a:rPr lang="en-US" sz="2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YellowGreen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','</a:t>
            </a:r>
            <a:r>
              <a:rPr lang="en-US" sz="2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DeepPink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']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5193AE-718E-4860-A09C-93BB5572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89" y="640080"/>
            <a:ext cx="635762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0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81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B4E969-ADED-488A-A17E-3B5928BE5BEA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colormap = ['DeepPink', 'YellowGreen','DodgerBlue', 'black','DarkTurquoise','OrangeRed', 'LightPink']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579E9D-D558-4ABF-83D8-249BCB4A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482" y="640080"/>
            <a:ext cx="587243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34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72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Jennyfer Combariza</dc:creator>
  <cp:lastModifiedBy>Jennyfer Combariza</cp:lastModifiedBy>
  <cp:revision>4</cp:revision>
  <dcterms:created xsi:type="dcterms:W3CDTF">2022-02-18T16:46:56Z</dcterms:created>
  <dcterms:modified xsi:type="dcterms:W3CDTF">2022-02-18T17:57:48Z</dcterms:modified>
</cp:coreProperties>
</file>