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7"/>
    <p:restoredTop sz="86433"/>
  </p:normalViewPr>
  <p:slideViewPr>
    <p:cSldViewPr snapToGrid="0" snapToObjects="1">
      <p:cViewPr varScale="1">
        <p:scale>
          <a:sx n="72" d="100"/>
          <a:sy n="72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">24553 4410 0,'0'0'16,"0"-18"-16,-17 36 15,17-1 1,0 1-16,0 0 16,0-1-1,17-17 1,-17-17 0,0-1-16,0 0 15,-17 18 1,34 0 46</inkml:trace>
  <inkml:trace contextRef="#ctx0" brushRef="#br0" timeOffset="12333.93">24659 4957 0,'0'0'16,"0"-18"-1,-17 18-15,-1 0 16,0 18-1,18-1-15,0 1 16,18-18 0,0 0-1,-1-18-15,1 1 16,-18-1-16,17 18 16,-17-18-16,-17 1 15,-1 17-15,1 0 31,17 17-31,0 1 16,0 0 0,17-18-16</inkml:trace>
  <inkml:trace contextRef="#ctx0" brushRef="#br0" timeOffset="12701.84">25012 4145 0,'0'-35'15,"0"70"-15,0-88 0,0 71 16,0 17 0,18 18-16,-18 106 15,17-53-15,1-18 16,0 18-16,-1-18 0,18 0 15,-17-17-15,17-18 0,1-1 0,-19-16 16,19 17 0,-19-36-16,1-17 0</inkml:trace>
  <inkml:trace contextRef="#ctx0" brushRef="#br0" timeOffset="24913.3">15134 13847 0,'0'17'16,"-17"-17"-16,17-17 31,35 17-15,-18 0-16,54 17 15,-18-17 1,0 0-16,17 0 16,19 0-16,-1-17 0,88 17 15,-88-18-15,53 18 16,-88 0-16,0 0 15,-17 0-15,-1 0 16</inkml:trace>
  <inkml:trace contextRef="#ctx0" brushRef="#br0" timeOffset="27118.19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">23989 11465 0,'0'18'31,"0"17"-15,0 0-16,35 54 16,-35-36-16,18 0 0,-1 17 15,1 89-15,0-89 16,-1 19-16,-17-1 0,18 53 15,0-88-15,-1 17 16,-17-34 0,0-19-16,0 1 15,0-36 1</inkml:trace>
  <inkml:trace contextRef="#ctx0" brushRef="#br0" timeOffset="37593.41">24553 11765 0,'18'0'63,"-36"0"-16,18-17 31,18 17-78</inkml:trace>
  <inkml:trace contextRef="#ctx0" brushRef="#br0" timeOffset="37977.35">24606 12206 0,'0'18'16,"18"-18"-16,-18 17 0,18 1 16,-1 0 15,-17-36 0,0 0-15,-17 1-16,17-1 15,0 36 17,0-1-17,0 1 1,0-36 0</inkml:trace>
  <inkml:trace contextRef="#ctx0" brushRef="#br0" timeOffset="38322.08">24977 11553 0,'0'53'32,"0"0"-32,17-17 15,-17 34-15,18-17 0,0 88 16,-1-70-16,1-1 16,0 54-16,-1-71 15,1 0-15,-1 17 16,-17-35-16,18 1 15,-18-19-15,18 1 16,-18-36 0,0-35-1</inkml:trace>
  <inkml:trace contextRef="#ctx0" brushRef="#br0" timeOffset="38727.95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">1111 11536 0,'18'0'47,"17"0"-31,0 0-16,18 0 16,-17 0-16,69 0 15,-52 0-15,0 0 16,0 0-16,18-18 0,35 18 15,-36 0-15,18-17 16,-52 17-16,-1 0 16,-17 0-16,-1 0 0,-17-18 15,-17 18 1,-1-18-16</inkml:trace>
  <inkml:trace contextRef="#ctx0" brushRef="#br0" timeOffset="56795.78">1711 11201 0,'0'17'15,"35"1"1,-17-18-16,35 18 15,88-1 1,-35 19 0,-53-19-16,35 18 15,-35-17-15,-36 0 0,36 17 16,-53-17 0,-17-1-1,-54 19 1,36-19-16,-18 1 0,-53 35 15,53-18-15,18 0 16,0 1-16</inkml:trace>
  <inkml:trace contextRef="#ctx0" brushRef="#br0" timeOffset="58082.09">1217 4621 0,'18'0'31,"-1"18"-31,1-18 16,17 18 0,36-18-16,-36 0 15,71-18-15,-35 0 16,70 1-16,-53-1 15,35 0-15,-70 1 16,35-1 0,-52 18-16,-19 0 0,1 0 15,-18-17-15</inkml:trace>
  <inkml:trace contextRef="#ctx0" brushRef="#br0" timeOffset="58398.09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">30445 4674 0,'0'-17'16,"-18"17"-16,0 0 15,18 17 1,0 19-16,0-19 16,0 1-16,18 17 15,0-35-15,-1 18 16,1-18-16,0-18 16,-18 1-16,0-19 15,0 19-15,-18-1 16,18 0-16,-35 1 15,17 17 1</inkml:trace>
  <inkml:trace contextRef="#ctx0" brushRef="#br0" timeOffset="128957.83">30886 4251 0,'-18'35'16,"0"71"-16,-34 18 15,16-54-15,-17 71 16,36-70-16,-1-1 15,-17 36 1,35-71-16,-18 1 0,18 17 16,-18-18-1,1-17 1</inkml:trace>
  <inkml:trace contextRef="#ctx0" brushRef="#br0" timeOffset="129266.12">31027 4851 0,'0'0'15,"17"-18"-15,-17 36 16,0-1-1,0 1-15,18 0 16,-18-1-16,35 1 16,-17 0-16,17-36 15,-17 0 1,-18-35-16,0 36 16,-18-36-1,1 35-15,-19 1 16,1 17-16</inkml:trace>
  <inkml:trace contextRef="#ctx0" brushRef="#br0" timeOffset="135254.76">24042 13705 0,'17'0'0,"1"18"16,0 53-1,-1-18-15,1 52 16,0-34 0,-18-18-16,17 0 0,-17 53 15,0-53-15,0-18 16,0 0-16,0-17 0,18 17 16,0-35-1,-1-53-15</inkml:trace>
  <inkml:trace contextRef="#ctx0" brushRef="#br0" timeOffset="135481.84">24518 13864 0,'-35'18'16,"0"-1"-16,-54 19 15,54-1 1,-53 18-16,53-35 15,-1 34-15,36-16 16,0-19-16,36 19 0,34-1 16,-35-17-16,18-1 15,36 1 1,-37 0-16,1-1 16,-17-17-16</inkml:trace>
  <inkml:trace contextRef="#ctx0" brushRef="#br0" timeOffset="135737.49">24800 14058 0,'71'-17'15,"-142"34"-15,177-52 0,-35 35 16,-36 0-16,-17 0 0,17 0 16,-17 0-16</inkml:trace>
  <inkml:trace contextRef="#ctx0" brushRef="#br0" timeOffset="135871.07">24888 14182 0,'36'17'16,"-1"1"-16,0-18 0,1 18 16,-1-18-16,0 0 15,0-18-15</inkml:trace>
  <inkml:trace contextRef="#ctx0" brushRef="#br0" timeOffset="136161.16">25453 13899 0,'18'18'15,"-18"17"-15,17-17 0,1 70 16,-1-35-16,1-18 16,-18 18-16,18-17 15,-1 34-15,1-35 16,0 18-16,-18-35 15,17-18 1</inkml:trace>
  <inkml:trace contextRef="#ctx0" brushRef="#br0" timeOffset="136478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">29439 5697 0,'-17'-17'16,"34"17"0,19-18-1,-1 18-15,18 0 16,17 0-16,19 0 0,105-18 16,-89 18-16,160-17 15,-124-1-15,18 18 16,141-17-16,-159 17 15,0 0-15,53 0 16,-141 0-16,0 0 0</inkml:trace>
  <inkml:trace contextRef="#ctx0" brushRef="#br0" timeOffset="145247.29">24077 14834 0,'18'0'16,"35"-17"0,0 17-16,70-18 15,-52 18-15,123 0 16,-71-18-16,142 18 15,-107 0-15,142-17 16,-141 17 0,176 0-16,-176 0 15,158 0-15,-175 0 16,34 0-16,-123 0 16,0 17-1,-71-17-15</inkml:trace>
  <inkml:trace contextRef="#ctx0" brushRef="#br0" timeOffset="207166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">31627 6703 0,'17'0'16,"1"0"62</inkml:trace>
  <inkml:trace contextRef="#ctx0" brushRef="#br0" timeOffset="208750.43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">27464 14305 0,'17'0'16,"36"0"0,0 0-16,0 0 15,18 0-15,-1 0 0,1 0 16,17 0-16,0 0 0,-17 0 15,52-17-15,-70 17 16,-18 0-16,1 0 16</inkml:trace>
  <inkml:trace contextRef="#ctx0" brushRef="#br0" timeOffset="213020.59">27869 14058 0,'-17'0'16,"-1"0"-16,-52 18 15,17-1-15,17 1 16,-16 0-16,-1-1 0,0 1 16,17 0-16,1-1 15,17 1-15,1 35 16,17-35-16,53 52 16,-18-35-16,71 1 15,0 17-15,-36-36 16,36 1-1</inkml:trace>
  <inkml:trace contextRef="#ctx0" brushRef="#br0" timeOffset="-166378.28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-133006.13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-125788.46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-125498.58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78505-FFD5-418C-AFF7-48BF4F691073}"/>
              </a:ext>
            </a:extLst>
          </p:cNvPr>
          <p:cNvSpPr/>
          <p:nvPr/>
        </p:nvSpPr>
        <p:spPr>
          <a:xfrm>
            <a:off x="0" y="64886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[Courtesy of Baidu]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62284B-68C3-40E3-9C67-2DB7DD4399E3}"/>
              </a:ext>
            </a:extLst>
          </p:cNvPr>
          <p:cNvSpPr/>
          <p:nvPr/>
        </p:nvSpPr>
        <p:spPr>
          <a:xfrm>
            <a:off x="3689828" y="3244334"/>
            <a:ext cx="481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https://www.youtube.com/watch?v=wr4rx0Spihs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     “not </a:t>
              </a: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recognized”) 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82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Jennyfer Nereida Combariza Vanegas</cp:lastModifiedBy>
  <cp:revision>231</cp:revision>
  <dcterms:created xsi:type="dcterms:W3CDTF">2017-07-10T20:19:53Z</dcterms:created>
  <dcterms:modified xsi:type="dcterms:W3CDTF">2020-10-29T09:24:39Z</dcterms:modified>
</cp:coreProperties>
</file>