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6"/>
    <p:restoredTop sz="86459"/>
  </p:normalViewPr>
  <p:slideViewPr>
    <p:cSldViewPr snapToGrid="0" snapToObjects="1">
      <p:cViewPr varScale="1">
        <p:scale>
          <a:sx n="62" d="100"/>
          <a:sy n="62" d="100"/>
        </p:scale>
        <p:origin x="1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21:19.5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3369 3122 0,'-35'-70'15,"70"140"-15,-106-140 16,-17 52-16,35 36 15,-52 52-15,69-17 16,-52 88-16,70-70 16,-17 87-1,35-69-15,35 52 16,1-88-16,70 35 16,-54-71-16,1 1 15,0 0-15,53-18 16,-71-18-16,1 0 0,-19 1 15,1-18-15,-18-36 16,-18 36-16,1-1 0,-54-34 16,53 52-16,-34-17 15,69 35 1,36 18 0,-18-1-1,54-17-15,-54 0 16,35 0-16,-34 0 15,-1-17-15,-17 17 16,-36-18 0,0 18-16,1 0 15,-19 0-15,19 18 16,-1-1-16,18 1 0,-17 52 16,17-52-16,0 17 15,17 18-15,18-35 16,-17 0-16,17-18 15</inkml:trace>
  <inkml:trace contextRef="#ctx0" brushRef="#br0" timeOffset="155.18">3739 3775 0,'0'53'0,"0"-106"0,18 141 15,-18-70-15,18-1 0,-18 18 16,35-17-16</inkml:trace>
  <inkml:trace contextRef="#ctx0" brushRef="#br0" timeOffset="306.11">3775 3351 0,'0'0'0,"0"-17"15</inkml:trace>
  <inkml:trace contextRef="#ctx0" brushRef="#br0" timeOffset="539.69">3986 3792 0,'0'0'0,"18"36"0,0-1 16,-1 0-16,1 0 15,0-17 1,-1-18-16,1 0 16,-18-18-16,18-34 15,-18 16-15,0 1 16,-18 0-16,18-1 0,-18-34 15,1 35-15,17-1 16,0 19-16</inkml:trace>
  <inkml:trace contextRef="#ctx0" brushRef="#br0" timeOffset="1063.46">4286 3757 0,'0'0'0,"18"-18"16,0 1-1,-1 17-15,1-35 16,-1-1-16,-17 19 16,0-1-16,0 0 0,-17 1 15,-1-1-15,-17 36 16,0-1-16,17 1 15,-17 17-15,17 36 16,18-36-16,18-17 16,-1 17-16,1-17 0,35 17 15,-18-17-15,0-18 0,36 17 16,-36-17 0,1-17-16,-19-1 15,1 0-15,-18 1 16,-18-1-16,18 0 15,18 1 32,17-1-31,-17 0-16,17-34 16,-17 34-16,-18 0 15,17 1-15,-17-1 0,18 18 16,0 0-16,17 35 15,-17-17-15,-1 0 16,1 17-16,-18-18 0,17 19 16,1-19-16,-18 1 15</inkml:trace>
  <inkml:trace contextRef="#ctx0" brushRef="#br0" timeOffset="2469.18">6562 2840 0,'-18'0'16,"0"-18"0,36 1-16,35 17 15,0 0 1,-18 17-16,18-17 15,-18 18-15,1 17 0,-1-17 16,-17-1-16,17 19 0,-35-19 0,17 19 16,-17 17-1,-17 17-15,-1-52 16,18 17-16,0 18 16,0-35-16,18-1 15,-1 18-15,1-17 0,17 17 16,-17-17-16,35 17 15,-35-17-15,-18 0 0,0-1 16,0 1-16,-53 0 16,0-18-16,17 17 15,-16-17-15,-1 0 16,0 0-16,17 0 0,-52 18 16,53-18-16,0 0 15</inkml:trace>
  <inkml:trace contextRef="#ctx0" brushRef="#br0" timeOffset="3170.21">8273 3351 0,'0'0'0,"0"18"0,17 17 16,-17-17-16,18 17 15,0 1-15,-18-19 16,0 1-16,17-18 16,-17 17-16</inkml:trace>
  <inkml:trace contextRef="#ctx0" brushRef="#br0" timeOffset="3298.95">8290 2893 0,'18'17'15</inkml:trace>
  <inkml:trace contextRef="#ctx0" brushRef="#br0" timeOffset="3650.2">8555 3475 0,'0'0'16,"18"-35"-16,-18 17 0,-18-35 15,18 35-15,0-17 16,18 17 0,-1 18-1,18 18-15,-35 0 16,36 17-16,-19-17 15,1-18 1,0 0-16,-18-18 16,17 0-16,-17 1 15,18-19-15,0 36 16,-1-17-16,-17 34 16,18 19-1,-1-19-15,1 1 0,-18 17 16,18-17-16,-1 17 15,1-17-15,0-18 0,17 18 16,-17-18-16</inkml:trace>
  <inkml:trace contextRef="#ctx0" brushRef="#br0" timeOffset="3971.11">9084 3334 0,'-53'0'15,"35"17"-15,1-17 0,17 18 0,-18 17 16,36-17-16,17 17 16,-17-35-1,17 18-15,-17-18 0,17 0 16,-17 0-16,-1 0 0,1-18 16,0-17-16,-18 17 15,-18-17 1,0 35-16,18-18 15,-35 18 1,17 0-16,1 18 0,17 17 16,35 1-1,-17-19-15,52 19 16,-35-19-16,54-17 16,-54 0-16,0-17 15</inkml:trace>
  <inkml:trace contextRef="#ctx0" brushRef="#br0" timeOffset="4349.86">9472 3351 0,'0'0'0,"-35"0"0,17 18 16,1 0-16,17-1 15,0 19 1,17-19-16,18 1 15,-17-18-15,35 0 16,-35-18-16,17 1 16,-35-1-16,18-17 15,-18 17-15,0 0 16,0 36 0,0 53-1,0-18-15,17 70 16,1-70-16,-1 53 15,-17-53 1,0 17-16,0-52 0,-17 17 16,-18-17-1,-1-18-15,19-18 16,-1 0-16,-17 1 0,-1-54 16,36 36-1,-17 0-15</inkml:trace>
  <inkml:trace contextRef="#ctx0" brushRef="#br0" timeOffset="4683.09">9684 3510 0,'35'-17'16,"-70"34"-16,88-52 0,-53 17 15,17 1-15,-17-1 16,0 0-16,-17 1 15,-1 17 1,0 0-16,18 17 16,18 1-16,0 0 15,35 17-15,-36-17 16,54 17-16,-36-18 16,0 19-1,-17-36-15,0 35 16,-36-17-16,-17-1 15,17-17-15,-52 0 16,52 0-16,-53-17 16,54-1-16,-19-17 15,36 17-15</inkml:trace>
  <inkml:trace contextRef="#ctx0" brushRef="#br0" timeOffset="5606.18">11871 2769 0,'0'141'16,"0"-282"-16,18 371 0,-18-72 15,0-87-15,0 35 16,0-53-16,0 0 16,-18-53-1,18-71 1,0 18-16,18-70 16,-18 52-16,17-88 15,-17 71-15,18 18 0,-18-1 16,18 0-16,-1 19 15,1 52-15,-1 35 16,1 0-16,0 18 16,-1 0-16,19 123 15,-19-87-15,1-1 0,17 53 16,18-53 0,-35-35-16,17-18 15,-35-17-15</inkml:trace>
  <inkml:trace contextRef="#ctx0" brushRef="#br0" timeOffset="5738.94">11906 3210 0,'0'0'16,"88"-17"-16,-35 17 0,36-18 15,-37 18-15,-16-18 16</inkml:trace>
  <inkml:trace contextRef="#ctx0" brushRef="#br0" timeOffset="6218.16">12629 2699 0,'0'0'0,"18"35"0,0 36 16,-1-18-16,1 17 0,17 71 15,-17-88-15,0-18 0,-1 18 16,1-35-16,-1 17 15,-34-52 1,-18-36 0,-1 17-16,-17-87 15,36 52-15,-1-17 0,0-88 16,18 88-16,53-18 16,0 70-1,53 36-15,-53 18 16,0 17-16,-18 1 15,1-1-15,16 71 0,-52-53 16,0 35 0,-17-35-16,-18-18 0,-18 0 15,0-17-15,35-18 16,-17 0-16,17 0 0,-17-18 16,17 1-16</inkml:trace>
  <inkml:trace contextRef="#ctx0" brushRef="#br0" timeOffset="6474.91">12435 3281 0,'-17'35'15,"34"-70"-15,-34 88 0,-1-36 16,18 19-16,0-1 16,0-17-16,0-1 15,0 1-15</inkml:trace>
  <inkml:trace contextRef="#ctx0" brushRef="#br0" timeOffset="6673.62">13458 3122 0,'0'0'16,"0"18"-16,-35 17 0,-35 18 15,17-18 1,-18 36-16,54-36 16,-19 18-16,19-35 15</inkml:trace>
  <inkml:trace contextRef="#ctx0" brushRef="#br0" timeOffset="7235.31">13970 2875 0,'0'0'0,"-18"124"16,18-71-16,-17 35 15,17-53-15,-18 0 16,0-35 0,18-17-1,-17-19-15,17 1 0,0-53 16,0 35-16,17-70 15,1 52-15,0-17 16,-1-36-16,1 89 16,0 0-16,-1 35 15,1 53 1,0 0-16,17 70 16,-18-52-16,36 70 15,-17-71-15,34 36 16,-34-53-16,52-18 15,-53-17-15,0-18 16,1-35-16,-1 17 0,0-53 16,-35 19-16,0-72 15,-35 71-15,-18-70 16,18 70-16,-18 0 16,35 53-16,-17 0 15,35 17 1</inkml:trace>
  <inkml:trace contextRef="#ctx0" brushRef="#br0" timeOffset="7603.41">14993 2734 0,'18'18'16,"-1"-18"-1</inkml:trace>
  <inkml:trace contextRef="#ctx0" brushRef="#br0" timeOffset="7730.96">15117 3157 0,'0'0'16,"0"-17"-1,0-1 1</inkml:trace>
  <inkml:trace contextRef="#ctx0" brushRef="#br0" timeOffset="11784.52">12823 2011 0,'0'-18'31,"-17"1"-16,17-1 1,0 0 0,0 1-16,0-1 15,0 0 1,0-17 0,17 35-16,-17-18 15,0 1-15,18-1 16,-18-17-16,18 35 15,-18-18 1,-18 18 31,0 0-31,1 0-16,-54 18 15,36 0-15,-53-1 16,35-17-16,-18 18 0,-34-1 15,52-17-15,-53 18 16,53-18-16,0 0 16,18 0-16,-1 0 15,-17 0-15,36 0 16,-18-18-16,17 1 16,0 17-1,1-18-15,-1 18 0,0 0 16,1 0-1,-1 0-15,0 0 16,1 0-16,-1 0 16,1 0-1,-1 0 1,18 18 46,0-1-46,0 1 0,0 0-16,0-1 0,0 36 15,0-35-15,18 17 16,-18-17-16,0-1 0,17 19 16,-17-19-1,0 1 1,0 0-1</inkml:trace>
  <inkml:trace contextRef="#ctx0" brushRef="#br0" timeOffset="12062.34">11536 2028 0,'35'18'0,"-17"0"16,-1 17-16,1-35 16,17 53-1,-35-35-15,36 17 16,-36-17-16,17-1 15,1-17-15,17-17 16,-17-1-16,-1 0 16,1 1-16,17-19 0,-17 19 0,17-36 15,-17 35-15</inkml:trace>
  <inkml:trace contextRef="#ctx0" brushRef="#br0" timeOffset="12758.42">12841 1852 0,'-18'0'0,"18"18"47,0 17-31,-17 0-1,17 18-15,0-35 16,0 17-16,0-17 16,0-1-1,0 1-15</inkml:trace>
  <inkml:trace contextRef="#ctx0" brushRef="#br0" timeOffset="13096.26">12647 1976 0,'0'17'0,"18"-17"16,-1 18 0,1-1-1,-18 1-15,18 17 16,-18-17-16,17 0 0,1-1 15,0-17 1,-1 0-16,1 0 16,-1-17-16,19-19 15,-19 19-15,19-36 16,-19 35-16,1-17 16,0 35-16,-18-18 15</inkml:trace>
  <inkml:trace contextRef="#ctx0" brushRef="#br0" timeOffset="16433.88">14146 3598 0,'0'53'15,"-17"-35"-15,17 35 16,0-18-16,0-17 16,17 17-16,-17-17 0,0 17 15,18 0 1,-18-17-16,18 35 16,-18-36-16,0 1 15,-18-18 16,-17 0-15,17 0-16,-17 18 16,17-18-16,-17 0 0,-53 17 15,35-17-15,-53 0 16,35 0-16,-87 18 16,69-18-16,1 0 15,-18 0-15,1 0 16,16 18-16,-105-18 15,106 17-15,18-17 16,-1 0-16,-52 0 16,70 0-16,0 0 0,-18 0 15,36-17-15,-18 17 16,35 0-16,18-18 16,-17 18-16,-1 0 15,18-18-15,-18 18 0,18-17 16,0-1 46,18 0-46,-18 1 0,0-1-16,18 0 0,-18 1 0,0-1 15,0-35 1,-18 36-16,18-1 15,0 0 1,0 36 15</inkml:trace>
  <inkml:trace contextRef="#ctx0" brushRef="#br0" timeOffset="16738.96">11959 3951 0,'18'-18'16,"-18"1"-16,35-1 16,-17 1-16,-1-1 15,19-17-15,-19 17 16,-17 0-16,18 1 0,-18-1 15,0-17 1,18 35-16,-18-18 16,0 1-16,17 17 15,1 17 1,17-17-16,18 18 16,-35-1-16,35 1 15,-18-18-15,-17 18 16</inkml:trace>
  <inkml:trace contextRef="#ctx0" brushRef="#br0" timeOffset="17356.04">13917 3687 0,'0'17'16,"18"-34"15,-1-1-15,1 0-16,-18 1 16,18-19-16,-18 19 15,17-1 1,-17 0-16,18 1 0,-18-1 0,18 18 15,-18-17-15,17-1 16,1 18-16,-1 0 16,19 18-1,-19-1-15,1 1 0,0-1 0,-1 1 16,1 17-16,0-17 16,35 0-16,-36-1 15,36-17-15</inkml:trace>
  <inkml:trace contextRef="#ctx0" brushRef="#br0" timeOffset="21487.62">1746 6368 0,'18'0'15,"0"17"1,17-17-16,0 18 16,0-18-16,1 0 15,69-18-15,-52 1 16,71-36-16,-54 17 15,1 1-15,0-18 0,-19 18 16,37-53 0,-54 35-16,0 18 0,-17-54 15,-18 36-15,-35-35 16,-1 53-16,-34-18 16,34 18-16,1 35 15,0-18-15,17 18 0,-35 35 16,53 1-16,-17 105 15,17-53-15,17 0 16,-17 36-16,18-18 16,0 123-16,-18-123 15,17 52-15,-17-87 16,-35 17-16,0-35 16,-36 0-1,36-53-15,-36 0 16,36 0-16,-18-53 15,53 18-15,0-36 16,18 54-16,70-19 16,-35 36-16,70 18 15,-70 0-15,53 35 16,-53-18-16,35 18 16,-53-18-16,-17-17 15,0 17-15,-18-17 0,0-1 16</inkml:trace>
  <inkml:trace contextRef="#ctx0" brushRef="#br0" timeOffset="22540.6">3210 5733 0,'-35'0'0,"17"17"15,1 19-15,-36 52 16,53-35-16,-35 70 16,35-52-16,0-1 15,0 89-15,17-88 0,36 52 16,-18-52-1,36 17-15,-36-71 16,36 36-16,-36-53 16,0 0-16</inkml:trace>
  <inkml:trace contextRef="#ctx0" brushRef="#br0" timeOffset="22961.68">3598 6244 0,'0'0'16,"18"106"-16,0-53 0,-18 53 16,17-71-16,1 18 15,-18-35-15,18-1 0,-18-34 31,0-54-15,0 36-16,-18-53 16,0 35-16,18-18 0,-17-70 15,-1 53 1,18 17-16,0 1 0,18-36 16,17 71-16,0-1 15,0 36-15,-17 18 16,35 70-1,-35-35-15,-1 18 0,1-1 16,0 1-16,17 70 16,-18-71-16,19 36 15,-19-53-15,1-18 0,0 36 16,-18-53-16,0-1 16,0 1-16</inkml:trace>
  <inkml:trace contextRef="#ctx0" brushRef="#br0" timeOffset="23118.35">3704 6403 0,'0'0'16,"35"0"-16,1 18 0,-1-18 16,-17 0-16,35 0 15,-18 0-15,0-18 0,18 18 16</inkml:trace>
  <inkml:trace contextRef="#ctx0" brushRef="#br0" timeOffset="23318.03">4322 6615 0,'0'0'16,"-18"88"-16,0-35 0,1-18 0,-36 36 16,35-54-16,-17 18 15,17-17-15,-35 0 16</inkml:trace>
  <inkml:trace contextRef="#ctx0" brushRef="#br0" timeOffset="24581.18">4692 5944 0,'0'0'16,"18"106"-16,-18-53 0,17 88 15,-17-88 1,18 53-16,0-71 16,-18 36-16,0-54 15,0 1-15,0-53 16,0 17-16,-18-17 15,0-71 1,1 53-16,17 0 0,-18-70 16,18 52-16,0 1 15,0-1-15,53-70 16,-18 88-16,0 18 0,54-1 16,-54 19-16,18 17 15,-36 17-15,19 19 16,-36-1-16,17 18 0,-34 0 15,-19 35-15,19-35 16,-18-18-16,-1-17 0,1 17 16,-18 0-16,35-35 15,1 18 1,34-18 0</inkml:trace>
  <inkml:trace contextRef="#ctx0" brushRef="#br0" timeOffset="24780.74">5239 6456 0,'-36'53'15,"72"-106"-15,-89 141 0,18-17 16,17-36-16,-17 0 15,17-17-15,18-1 16,-18-17-16</inkml:trace>
  <inkml:trace contextRef="#ctx0" brushRef="#br0" timeOffset="25286.38">5521 6103 0,'0'0'15,"0"88"-15,-18-35 0,18 18 16,-17-18-16,17 0 0,-18-1 0,18 1 16,-18 36-1,18-72-15,0 1 16,18-53-1,0-18-15,-18 0 16,17-35 0,-17 35-16,0-71 15,0 54-15,0-19 16,0 54-16,18 0 16,0 35-16,-1 53 15,1 0-15,17 70 16,-17-52-1,17-1-15,18 54 16,18-54 0,-36-34-16,18-36 0,-18 17 0,36-52 15,-36-36 1,0-17 0,-52 0-16,17 35 15,-18 0-15,-17 0 0,-1-17 16,1 34-16,17 19 15,1 17-15,17 17 16</inkml:trace>
  <inkml:trace contextRef="#ctx0" brushRef="#br0" timeOffset="25580.93">6085 5592 0,'36'17'15,"-1"1"-15,0 17 0,36 53 16,-36-17-16,18 52 15,-18-34 1,-17-19-16,17 106 16,-35-105-16,0 88 15,0-106-15,-17 53 16,-1-71-16,-53 35 16</inkml:trace>
  <inkml:trace contextRef="#ctx0" brushRef="#br0" timeOffset="27015.79">7232 6121 0,'35'0'16,"18"17"0,-18-17-16,1 18 0,-1-18 15,0 0-15,1 0 0,-1 0 16,18 0-1,-36 18-15,1-18 16</inkml:trace>
  <inkml:trace contextRef="#ctx0" brushRef="#br0" timeOffset="27144.28">7373 6368 0,'35'0'16,"-70"0"-16,106 0 0,-36 0 0,53 0 15,-53 0-15,-17 0 16</inkml:trace>
  <inkml:trace contextRef="#ctx0" brushRef="#br0" timeOffset="37927.97">12065 5362 0,'0'18'31,"0"70"-15,35 124 0,-35-124-16,18 71 15,-18-71-15,18 35 16,-18-70-16,17 53 15,1-71-15,-18 18 16,17-53-16,-17 18 16,0-36-16,0 1 15</inkml:trace>
  <inkml:trace contextRef="#ctx0" brushRef="#br0" timeOffset="38150.44">12241 5468 0,'0'18'15,"18"17"-15,0 0 0,-18 18 16,17 71 0,1-36-16,-18 71 15,0-89-15,18 54 16,-18-71-16,17 35 15,-17-53-15,18-17 16,-18-1-16,18-17 0</inkml:trace>
  <inkml:trace contextRef="#ctx0" brushRef="#br0" timeOffset="39501.45">12929 5609 0,'0'0'0,"18"-17"0,0-36 16,-1 17-16,-17-17 15,0 18-15,0 18 16,-35-1-1,-18 18-15,18 0 0,-1 18 16,-34 52 0,35-17-16,-1 70 15,19-52-15,17 0 0,17 87 16,1-105-16,0 18 16,-1-18-16,19-18 0,-1 53 15,-18-70 1,19 17-16</inkml:trace>
  <inkml:trace contextRef="#ctx0" brushRef="#br0" timeOffset="39640.34">12629 6068 0,'0'0'15,"36"-18"-15,-1 18 0,0 0 0,36-17 16,-36 17-16,36 0 15,-54 0 1</inkml:trace>
  <inkml:trace contextRef="#ctx0" brushRef="#br0" timeOffset="39886.55">13194 5433 0,'-35'17'16,"70"-34"-16,-88 52 0,35 71 15,1-36 1,17 54-16,0-54 16,17 54-16,1-71 15,0 0-15,-1-18 0,19 0 16,16 1-16,-16-19 15,-1-17-15</inkml:trace>
  <inkml:trace contextRef="#ctx0" brushRef="#br0" timeOffset="40256.74">13458 5786 0,'0'88'0,"0"-176"0,18 229 16,-18-35-16,0-71 16,18 18-1,-18-36-15,0 1 0,0-36 32,0-35-32,0 18 15,0-18-15,0 0 0,17-70 16,1-1-1,0 71-15,-1 1 16,1 34-16,17 18 16,1 18-16,-1 52 15,-35-17-15,17 53 16,1-53-16,-18 53 16,18-71-16,-1 35 15,-17-52 1,0 17-16,-17-35 15</inkml:trace>
  <inkml:trace contextRef="#ctx0" brushRef="#br0" timeOffset="40396.67">13547 5909 0,'35'18'0,"0"-1"16,1-17-1,34 0-15,-35 0 16,-17 0-16</inkml:trace>
  <inkml:trace contextRef="#ctx0" brushRef="#br0" timeOffset="40756.93">13882 5327 0,'17'18'16,"1"-18"-16,17 35 0,-17-17 15,53 52 1,-36-17-16,-18 0 0,36 70 16,-35-52-16,-18 70 15,0-70-15,-18 34 16,1-52-16,-19 18 16,19-36-1,-18 18-15,17-53 16,0 18-16</inkml:trace>
  <inkml:trace contextRef="#ctx0" brushRef="#br0" timeOffset="42025.7">14499 5838 0,'18'0'47,"-1"0"-31,1-17-1,0 17-15,17 0 0,36-18 16,-36 18-16,0-17 15,53-1-15,-70 18 16,17-18 0</inkml:trace>
  <inkml:trace contextRef="#ctx0" brushRef="#br0" timeOffset="42715.42">15416 5486 0,'18'-53'15,"-18"-18"1,0 36-16,-18-18 16,1 35-16,-36-17 15,35 35-15,-35 18 16,18-1-16,0 89 15,17-35-15,36 70 16,-18-53-16,35 53 16,0-70-16,18 35 15,-35-71-15,35 35 16,-53-52 0</inkml:trace>
  <inkml:trace contextRef="#ctx0" brushRef="#br0" timeOffset="42838.97">15169 5909 0,'0'0'15,"53"-18"-15,-17 18 0,52-17 16,-35-1-16,-18 18 16,0 0-16</inkml:trace>
  <inkml:trace contextRef="#ctx0" brushRef="#br0" timeOffset="43077.67">15787 5362 0,'0'0'16,"0"-53"-16,-18 36 0,1-1 15,-1 36-15,-17 52 16,17-17-16,0 0 15,18 35-15,0-17 16,18-1-16,0 1 0,-1-1 16,36 36-16,-18-53 15,54 18-15,-54-54 16,0-17-16,-17 0 16</inkml:trace>
  <inkml:trace contextRef="#ctx0" brushRef="#br0" timeOffset="43438.88">15998 5750 0,'0'0'16,"0"106"-16,0-53 0,18 35 16,0-35-16,17 0 15,-35-35-15,18-18 16,-18-18-1,0-52 1,-18 34-16,-17-70 16,35 53-16,-18-17 15,18-18-15,-18 17 0,36-52 16,0 70-16,52 35 16,-34 18-16,-1 18 15,18-1-15,-18 19 0,18 52 16,-53-53-16,0 36 15,-18-36-15,-35 0 16,18-17-16,-35-18 16,52 0-16,-17-35 15</inkml:trace>
  <inkml:trace contextRef="#ctx0" brushRef="#br0" timeOffset="43739.12">16510 5239 0,'0'0'0,"18"17"16,35 19-1,-18-1-15,0 18 0,18 53 16,-18-53-16,1 70 16,-36-70-16,0 70 15,-18-70 1,-17 36-16,-1-54 16,1-17-16,17 17 0,-17-18 15,18-17-15,-1 0 0</inkml:trace>
  <inkml:trace contextRef="#ctx0" brushRef="#br0" timeOffset="44039.54">17004 5292 0,'0'0'0,"0"17"0,0 19 15,0-1-15,0 18 0,18 70 16,-18-70-16,-18 18 16,18-1-16,0 1 0,0-18 15,0 0-15,0 0 0,0-18 16,0 35-1,0-52-15,0 0 16,0-36-16,0 0 16,0 1-16</inkml:trace>
  <inkml:trace contextRef="#ctx0" brushRef="#br0" timeOffset="44256.24">17233 5345 0,'0'0'16,"0"105"-16,18-52 15,-18 88-15,0-70 16,0 0-16,0-1 0,0 1 16,0 35-16,0-71 15,17 35 1,-17-52-16,0 0 0</inkml:trace>
  <inkml:trace contextRef="#ctx0" brushRef="#br0" timeOffset="44750.7">17480 5062 0,'0'-17'0,"35"17"16,18 0-1,0 17 1,-17-17-16,-19 36 0,1-1 15,-18 35 1,0-34-16,-35 34 16,17-52-16,0 0 0,1 17 15,34-17 1,36-1 0,18-17-16,-18 0 15,-36 0 1,1 18-16,-18-1 15</inkml:trace>
  <inkml:trace contextRef="#ctx0" brushRef="#br0" timeOffset="45535.54">18662 5644 0,'-18'0'16,"36"0"0,35 0-1,-18 0 1,36 0-16,-36 0 15,36 18-15,-54-18 16,1 18-16</inkml:trace>
  <inkml:trace contextRef="#ctx0" brushRef="#br0" timeOffset="46331.56">20197 5415 0,'17'-53'15,"-34"106"-15,34-141 0,1 0 16,-36 52-16,1-34 16,-1 52-16,0-17 15,-35 35-15,18 0 16,-18 88-1,36-35-15,-1 18 0,0 17 16,18 0-16,0 0 0,18-17 16,17 88-16,0-89 15,18 18-15,-35-52 16,0-1-16,-1-35 0,-17 18 16,0-36-1,-17 0-15,-1-35 16,-17 18-16,17 0 15,0-1-15,1 19 0,-1-18 16,18 17-16,18 18 16,17-18-1,36 18-15,-36 0 16,0 18-16,18-18 16,-18 0-16</inkml:trace>
  <inkml:trace contextRef="#ctx0" brushRef="#br0" timeOffset="47178.17">20849 5203 0,'0'-17'0,"-17"-1"15,17 1 1,-18 17-16,0 0 16,1 17-1,-1 18-15,0 54 16,1-19-16,-1 71 16,18-70-16,18 52 15,-1-52-15,19 35 16,-19-53-1,36 17-15,-18-52 16,-17 0-16,0-1 0,-1 1 16,1-18-16,0 0 15</inkml:trace>
  <inkml:trace contextRef="#ctx0" brushRef="#br0" timeOffset="49549.93">21184 5327 0,'0'35'15,"0"53"1,0-35-16,0 71 16,0-71-16,0 53 15,0-54-15,0 1 16,0-35-16,0 0 16,0-36-1,0-35 1,0 18-16,0-18 0,18-35 15,0 35-15,-1-53 16,1 53-16,17-53 16,-17 71-1,17-18-15,-17 53 16,-1 0-16,1 18 16,0 17-16,-1 71 0,-17-36 15,0 54-15,0-54 16,0-17-16,18 35 15,-18-52-15,18 17 16,-18-36-16,0 1 16,-18-18-16,18-18 15</inkml:trace>
  <inkml:trace contextRef="#ctx0" brushRef="#br0" timeOffset="49689.2">21343 5697 0,'53'0'16,"-35"0"-16,-1 0 0,36 0 16,-18 0-1,1 18-15,-19-18 16</inkml:trace>
  <inkml:trace contextRef="#ctx0" brushRef="#br0" timeOffset="50061.65">21925 5662 0,'18'0'0,"-1"0"15,36 0 1,-35 0-16,35 0 16,-35 0-16,17 0 15,-18 0-15</inkml:trace>
  <inkml:trace contextRef="#ctx0" brushRef="#br0" timeOffset="50541.66">22737 5221 0,'0'0'15,"17"-53"-15,-17 18 0,0-18 16,-17 35 0,-1 1-16,18-1 15,-18 18-15,-35 18 0,36 17 16,-1 0-16,0 36 0,1-18 16,17 88-16,0-88 15,17 17-15,36 36 16,-17-53-16,-1 18 15,-17-54-15,-1 19 16,-34-36 0,-1 0-16</inkml:trace>
  <inkml:trace contextRef="#ctx0" brushRef="#br0" timeOffset="50637.72">22543 5644 0,'0'0'0,"0"-17"0,17 17 15,36 0 1,-18 0-16,54 0 15,-54 0-15</inkml:trace>
  <inkml:trace contextRef="#ctx0" brushRef="#br0" timeOffset="50840.23">23036 5221 0,'-17'53'0,"-1"-18"16,18 18-16,0 53 16,0-53-16,35 35 15,1-35-15,-19-18 16,36 18-16,-17-35 16,-1 0-16</inkml:trace>
  <inkml:trace contextRef="#ctx0" brushRef="#br0" timeOffset="51423.57">21802 5151 0,'0'0'15,"0"17"1,17 36 0,-17-18-16,18 18 15,0 0-15,-18 0 0,0-18 0,17 18 16,-34 36-16,17-54 15,-36 35-15,19-52 16,-1 0 0,0-1-16,1-17 0,-1 18 15,0-18-15</inkml:trace>
  <inkml:trace contextRef="#ctx0" brushRef="#br0" timeOffset="52431.21">23354 5345 0,'0'17'16,"0"19"-16,-18-19 16,18 54-16,0-36 15,0 0-15,0 1 0,0-1 16,0 18-1,0-36-15,0-34 32,-17-36-17,17 35-15,0-17 16,17-36-16,1-34 16,0 52-1,17 35 1,-18 18-16,1 35 15,0 1-15,17 34 16,0-35-16,-17 1 0,35 34 16,-18-52-16,18-1 15,-35 1 1,17-18-16,-17-18 16,-1-17-16,-17 0 15,0-18-15,0 18 16,-17 17-16,-1-17 15,18 0-15,-35-1 16,17 19-16,18-1 16,0 36-16,0-1 15</inkml:trace>
  <inkml:trace contextRef="#ctx0" brushRef="#br0" timeOffset="52688.6">23830 5151 0,'0'0'16,"18"0"-16,-1 0 0,19 52 16,-1-16-16,36 70 15,-36-53 1,18 52-16,-36-52 15,1 0-15,-18 0 16,0 0-16,0-18 0,0 53 16,-18-70-16,-52 35 15,35-35-15,-1-1 16</inkml:trace>
  <inkml:trace contextRef="#ctx0" brushRef="#br0" timeOffset="53521.1">21731 5133 0,'0'-18'16,"-18"18"0,36 0-1,0 18 1,-18 0-16,35 52 15,-35-35-15,18 18 16,-18 0-16,17 88 16,1-88-16,-18 18 15,0-18-15,0 0 0,0 35 16,0-53-16,-18 36 16,1-54-16,-1 19 15,0-19-15,-17 1 16,17-18-1,18 18-15</inkml:trace>
  <inkml:trace contextRef="#ctx0" brushRef="#br0" timeOffset="54255.46">24342 4992 0,'0'0'0,"17"-18"0,-17-17 15,0 17 1,0 36-1,18 70 1,-18-17-16,18 105 16,-1-88-16,1 106 15,-18-106-15,35 54 16,-17-90-16,17 37 16,-17-54-16,-1 0 15,1-35-15,-18-17 16,0-1-16,0-17 15</inkml:trace>
  <inkml:trace contextRef="#ctx0" brushRef="#br0" timeOffset="54472.24">24642 4974 0,'0'0'15,"35"159"-15,-18-71 0,1 71 16,0-71-16,17 53 16,-35-88-16,35 35 15,-35-52-15,0-1 16,18-35-16,-18-18 16,0-17-16,-18 0 15</inkml:trace>
  <inkml:trace contextRef="#ctx0" brushRef="#br0" timeOffset="54722.63">24871 4851 0,'53'-18'16,"-106"36"-16,123-36 0,-52 18 15,17 18-15,-35-1 16,18 36-16,-36-17 15,1 34-15,17-35 16,-18-17-16,18 17 16,0-17-16,0 17 15,18-17-15,-1-1 16,19-17-16,-1 0 0,0 18 16,-17-18-16</inkml:trace>
  <inkml:trace contextRef="#ctx0" brushRef="#br0" timeOffset="55345.25">19526 4886 0,'0'-18'0,"0"36"0,0 0 31,0 70-15,18-35-16,-18 123 15,0-88-15,0 106 16,0-105-16,0-1 0,0-18 16,0-17-16,18 0 0,-18 35 15,17-70-15,-17 17 16,0-52 15</inkml:trace>
  <inkml:trace contextRef="#ctx0" brushRef="#br0" timeOffset="55606.22">19650 4851 0,'0'0'16,"0"35"-1,0 71-15,0-36 16,17 142-16,-17-106 16,0 17-16,18-17 0,0-18 15,-18 1-15,17-19 0,19 54 16,-19-89 0,1 18-16,-18-36 15,17-17-15</inkml:trace>
  <inkml:trace contextRef="#ctx0" brushRef="#br0" timeOffset="57158">25788 5539 0,'0'0'0,"18"0"16,52 0-16,-34 0 15,87 0-15,-52 0 16,34 0-1,-69 0-15,-1 0 0,0 0 16,-17 0-16</inkml:trace>
  <inkml:trace contextRef="#ctx0" brushRef="#br0" timeOffset="57336.62">26053 5292 0,'0'106'0,"0"-212"0,0 264 16,17-34-1,-17-71-15,18 53 16,0-36-16,-1-35 16,1 1-16</inkml:trace>
  <inkml:trace contextRef="#ctx0" brushRef="#br0" timeOffset="57742.47">26882 5098 0,'0'0'15,"0"53"-15,0-1 0,0 72 16,-18-53 0,0-19-16,-17 19 0,-18 52 15,36-70-15,-36 18 16,17-53-16,-17 17 16,36-35-16,-18 0 15,17-35 1,0-18-16,36-36 15,17 37 1,-17 34-16,52 0 16,-52 18-16,17 18 0,36 35 15,-18-18-15,-18 0 16,0 1-16,1-19 0,17 36 16,-18-35-1,0-1-15,-35 1 16</inkml:trace>
  <inkml:trace contextRef="#ctx0" brushRef="#br0" timeOffset="66729.18">9137 5627 0,'0'0'15,"0"17"-15,18 72 16,-18-36-16,17 17 15,-17 1-15,36 35 16,-36-71-16,17 18 16,-17-36-16,-17-34 31,-1-36-31,18 0 16,0-53-16,0 53 15,0-35 1,18 53-16,-1-1 0,1 19 15,17 17-15,-17 0 16,-1 35-16,1 0 16,-18 36-16,0-36 15,0 0-15,0-17 16,0-36 0,35-35-1,-17 18-15,35-18 16,-18 18-16,-17 17 15,52 1 1,-52 34-16,0 1 0,-1 17 16,1 18-16,-18 0 15,0 0-15,-18 35 0,18-52 16,-17 34-16,17-35 16,17-17-16,1 0 15,-1-18-15</inkml:trace>
  <inkml:trace contextRef="#ctx0" brushRef="#br0" timeOffset="67157.48">10178 5786 0,'-36'-18'16,"1"18"-16,17 18 15,-17-18-15,0 35 0,-36 18 16,54 0-16,-19 35 16,19-53-16,17 18 15,17-35-15,1-1 16,17 1-16,1-18 0,-1 0 15,35-18-15,-34 1 16,-1-36-16,-17 18 16,-18-36-16,0 53 15,-36-17 1,19 0-16,-1 35 16,18 35-16,0-17 15,18 70-15,17-53 16,36 36-16,-19-36 15,37 18 1,-36-35-16,17-1 16</inkml:trace>
  <inkml:trace contextRef="#ctx0" brushRef="#br0" timeOffset="67640.07">10478 5838 0,'0'-17'16,"0"34"-16,17-17 15,36 53 1,-35-17-16,52 17 16,-34-18-16,34 18 15,-35-36-15,-17 1 16,17 0-1,-17-18-15,-18-18 16</inkml:trace>
  <inkml:trace contextRef="#ctx0" brushRef="#br0" timeOffset="67797.35">10689 5838 0,'-35'89'0,"70"-178"0,-88 231 15,36-89-15,-19 35 16,36-35-16,0 17 16,0-52-16,0-1 15</inkml:trace>
  <inkml:trace contextRef="#ctx0" brushRef="#br0" timeOffset="68709.01">11465 4939 0,'0'-18'0,"18"1"16,-18-1-16,0 0 15,-18 18 1,-17 18 0,17 17-16,-17 18 15,17 18-15,-34 105 16,16 71-16,19-123 16,17-1-16,0-17 0,17 88 15,1-106-15,35 53 16,-18-88-1,36 35-15,-36-52 16,0-19-16,0 18 0,18 1 16,-53-19-16,18 19 15,-18-19 1</inkml:trace>
  <inkml:trace contextRef="#ctx0" brushRef="#br0" timeOffset="69637.6">28081 5768 0,'0'35'15,"0"0"-15,0 54 16,-18-36-16,1 35 16,-1-53-16,-17 0 15,-18 18 1,18-17-16,-18-1 15,53-18-15,-18-17 16</inkml:trace>
  <inkml:trace contextRef="#ctx0" brushRef="#br0" timeOffset="70386.24">29192 5203 0,'-17'-35'16,"34"70"-16,-52-87 0,17 52 16,-17-18-1,0 18-15,17 35 0,-17 0 16,0 1-16,-18 87 16,35-52-16,18 52 15,18-70-15,17 0 0,53 18 16,-35-54-16,18 1 15,-1-18-15,1 0 0,52-35 16,-70-1 0,18-52-16,-71 35 15,0 18-15,0-36 0,-35 19 16,-1-1-16,1 0 0,-53-18 16,35 36-16,0 17 15,18 1-15,-1-1 16,19 18-16,17 18 15</inkml:trace>
  <inkml:trace contextRef="#ctx0" brushRef="#br0" timeOffset="70766.74">29563 4410 0,'0'0'16,"0"17"-1,35 36-15,0-17 16,71 69-16,-35-52 15,70 71-15,-53-71 16,36 105-16,-72-87 16,-16 17-16,-1 0 15,-17 1-15,-18 16 0,-36 72 16,19-89-16,-71 53 16,52-70-16,-52 35 15,53-54-15,-1-16 16,1-1-16,0 0 0,0 1 15,17-19-15,0 1 0</inkml:trace>
  <inkml:trace contextRef="#ctx0" brushRef="#br1" timeOffset="81321.65">12100 6738 0,'18'0'15,"0"0"63,-1 0-78,1 0 16,17 0 0,-17 0-16,17 0 15,18 0 1,-18 0-16,18 0 0,-18 18 15,36-18-15,-53 17 16,52-17 0,-35 18-16,1-18 0,52 0 15,-35 0-15,35 0 16,-35 0-16,35 0 16,-35-18-16,35 18 15,-35 0-15,35 0 16,-35 0-1,53-17-15,-53 17 16,71 0-16,-72-18 16,72 0-1,-54 18-15,54-17 0,-54-1 16,54 18 0,-71 0-16,17 0 15,-17 0-15,0 0 0,53 18 16,-71-18-16,71 0 15,-53 0-15,0 0 16,-18 0-16,18 0 0,35 0 16,-52 0-16,52 0 15,-35 0-15,53 0 16,-53 0-16,70 0 16,-70-18-16,88 18 15,-70-17-15,-18 17 16,17 0-16,1-18 15,52 0-15,-70 1 16,53-1-16,-53 18 16,53 0-16,-53-18 15,52 18-15,-52-17 16,71 17 0,-54 0-16,1-18 15,-1 18-15,-17 0 0,0 0 0,71-18 16,-18 18-1,17-17 1,-70 17-16,70 0 16,-70-18-16,18 18 0,52 0 15,-52 0-15,52 0 16,-52 0-16,52-18 16,-52 18-16,70 0 15,-88 0 1,88 0-16,-70 0 15,-18 0-15,88 0 16,-71 0-16,71 0 16,-70 0-16,52 0 15,-52 0-15,-18 0 16,70 0-16,-52 0 16,52 18-16,-34-18 15,52 0-15,-71 0 16,89 18-1,-71-18-15,-17 0 0,87 0 16,-87 0-16,88 0 16,-89 0-16,19-18 15,-19 18-15,18 0 0,53-18 16,-70 18-16,88 0 16,-89 0-16,71 0 15,-70 0-15,70 0 16,-70 0-1,87 0-15,-69 0 16,52 0-16,-53 0 16,-18 0-16,19 0 0,69 0 15,-87 18-15,70-18 16,-70 0 0,87 0-16,-87 18 15,-1-18-15,1 0 16,0 0-16,17 0 0,53 17 15,-71-17-15,72 0 16,-72 0-16,54 0 16,-54 0-16,54-17 15,-54 17-15,54 0 16,-54 0-16,71 0 16,-88 0-16,88 0 15,-70 0 1,70 0-16,-70 0 15,70 0-15,-88 0 16,17 0-16,-17 0 0,70 17 16,-52-17-16,70 0 15,-70 0-15,-1 18 16,71-18 0,-52 0-16,-19 18 15,18-18-15,-17 0 0,88 0 16,-89 0-16,71 0 15,-88 0-15,18-18 16,-36 18-16,0 0 16,-17 18-1,-36-18 1</inkml:trace>
  <inkml:trace contextRef="#ctx0" brushRef="#br1" timeOffset="86760.31">18538 6791 0,'0'0'0,"18"0"0,-36 0 47,1 18-32,-1-18-15,-35 35 16,18-17-16,-36-1 16,36 1-16,0 17 15,17-17-15,1-18 16,-1 17-16,18 1 0,18 0 16,35-1-1,-36 1-15,18-18 0,36 18 16,-53-18-16,17 0 15,-35 17-15</inkml:trace>
  <inkml:trace contextRef="#ctx0" brushRef="#br1" timeOffset="86909.95">18256 7232 0,'0'0'16,"53"18"-16,-18-18 0,36 0 15,-36 17-15,36-17 16,-54 0-16,1 18 16</inkml:trace>
  <inkml:trace contextRef="#ctx0" brushRef="#br1" timeOffset="87243.87">18874 6932 0,'0'0'16,"-18"35"-16,0 1 0,1-19 15,17 19-15,0-1 16,35 0-16,-17 0 15,17-35-15,35 18 16,-34-18-16,52-18 16,-70 1-16,17-1 0,0-35 15,-17 18 1,-18-18-16,-18 18 16,-35-18-16,18 35 15,-36 18-15,18 0 16,18 18-16</inkml:trace>
  <inkml:trace contextRef="#ctx0" brushRef="#br1" timeOffset="88011.93">29245 6562 0,'-17'35'16,"-1"0"-16,18 53 15,0-35-15,0 53 16,18-53-16,17 18 16,-17-36-16,17 35 15,-35-52 1,17 0-16,1-18 15,-18-18-15</inkml:trace>
  <inkml:trace contextRef="#ctx0" brushRef="#br1" timeOffset="88290.5">29069 6773 0,'0'-17'0,"0"34"0,0-52 16,18 17-16,-18 1 15,17-18-15,1 17 16,-1-35 0,-17 35-16,18-17 0,-18 17 15,0 1-15,0-1 0,18 0 16,-18 1-16,0-1 0,17 1 16,1-1-16,0 18 15,-1 35 1,1-17-16,17 17 15,18 36-15,18-1 16,-1-17 0,-52-35-16</inkml:trace>
  <inkml:trace contextRef="#ctx0" brushRef="#br1" timeOffset="103488.7">18098 7267 0,'0'-17'31,"17"-1"-16,54-17-15,-18-1 16,0 1-16,-1 0 0,72-36 16,-71 18-16,70-17 15,-52 35 1,17-18-16,-53 35 16,36-17-16,-53 35 15,-1 0-15</inkml:trace>
  <inkml:trace contextRef="#ctx0" brushRef="#br1" timeOffset="103687.61">18538 7338 0,'0'0'15,"36"-35"-15,-1 17 16,53-53-16,-52 18 15,16 18-15,1-18 0,0 0 16,18 0-16,-54 36 16,1-1-1,-36 18-15</inkml:trace>
  <inkml:trace contextRef="#ctx0" brushRef="#br1" timeOffset="103804.97">18803 7091 0,'35'-18'15,"1"1"-15,-1-1 16,0-17-16,18 17 0,-18-17 16,36-1-16,-36 19 15,-17 17-15</inkml:trace>
  <inkml:trace contextRef="#ctx0" brushRef="#br1" timeOffset="104351.56">20232 6738 0,'17'0'47,"19"35"-31,-1-35-1,36 36-15,-19-19 16,-16 1-16,52 17 16,18 0-1,-53-35-15,17 18 0,-34-18 16,-1 0-16,-18 0 15,-17 18 1,-17-18-16,-36 35 16,0-17-16,-35 35 15,53-36-15,-18 1 16,-18 17-16,36 0 16,35-17-1</inkml:trace>
  <inkml:trace contextRef="#ctx0" brushRef="#br1" timeOffset="104723.5">21308 6914 0,'0'-17'0,"-18"17"16,-17 17-16,17 1 15,-17 35-15,35-18 16,-18 36 0,18-36-16,36 36 15,-1-36-15,71 18 16,-36-53-1,-34 0-15,34-35 16,-35 17-16,1-53 16,-19 36-16,-17-53 15,-17 53-15,-19-54 16,1 54-16,-35-18 16,17 53-16,0 0 15</inkml:trace>
  <inkml:trace contextRef="#ctx0" brushRef="#br1" timeOffset="115139.74">1905 7408 0,'0'0'16,"18"0"0,-18 18-1,53-18-15,-36 0 16,54-18 0,-36 18-16,0 0 0,36 0 15,17 0 1,-35 0-16,0 0 0,88-17 15,-70 17-15,105-18 16,-70 18-16,88 0 16,-106 0-1,106 0-15,-88 0 16,0 0-16,105 0 16,1-18-16,53-17 15,34-18 1,-157 36-16,157-36 15,-157 53-15,122-36 16,-140 36-16,105 0 16,-141 0-16,89 0 15,-89 0-15,88 0 16,-105 0-16,52 0 16,-70 0-1,18 18-15,-54-18 16,1 0-16,-53 0 15</inkml:trace>
  <inkml:trace contextRef="#ctx0" brushRef="#br1" timeOffset="120629.21">11606 5098 0,'0'17'0,"0"1"16,0 52-16,0-17 15,18 53-15,0 0 16,-1-35-16,19 52 16,-19-70-16,1 88 15,0-88 1,-1 88-16,1-88 16,-1 71-16,-17-72 15,18 19-15,-18-36 0,18 71 16,-18-71-16,0 36 15,0-53 1,0 17-16,17 0 16,-17-17-16,0-1 15,18 1-15,0-18 16,-1 0 15,1 18-31,0-18 16,-1 0-16,1 0 15,-1 0-15,19 0 0,-19 0 16,19 0-16,-1 0 0,0-18 16,0 18-16,1-18 0,17 18 15,0-17-15,0 17 16,35-18-16,-35 18 16,52 0-1,-52 0-15,71 0 0,-71 0 16,70 0-16,-70 0 15,88 0 1,-88 18-16,18-18 0,70 0 16,-71 0-16,89 0 15,-88 0-15,87 0 16,-87 0 0,88 0-16,-89 0 15,1 0-15,-1 17 16,19-17-16,-19 0 0,1 0 0,17 0 15,-18 18-15,19-18 0,69 0 16,-69 0-16,69 0 16,-69 18-16,-19-18 15,18 0-15,1 0 16,-1 0-16,0 0 0,0 0 16,106 0-16,-106 0 15,89 0-15,-89 0 16,88 0-16,-88 0 15,89 0 1,-89-18-16,106 18 16,-106-18-16,71 18 15,-71 0-15,53 0 16,-70 18-16,52-18 16,-52 18-16,-1-18 0,72 17 15,-72-17 1,71 0-16,18 18 15,-88-18-15,70 0 16,-71 0-16,71 0 16,-70 0-1,70-18-15,-70 18 16,-1 0-16,1 0 16,-1 0-16,71-17 15,-70 17-15,52-18 16,-52 0-16,70 18 15,-70-17-15,70 17 16,-71 0-16,-17 0 0,88-18 16,-70 18-16,70 0 15,-70 0-15,-1-17 16,1 17-16,52 0 16,-52 0-16,52-18 15,-52 18-15,70 0 16,-71 0-16,89-18 15,-88 18-15,87 0 16,-87 0-16,88-17 16,-71 17-1,71-18-15,-71 18 16,71-18-16,-71 18 16,71-17-16,-71 17 15,0 0-15,-18-18 0,72 18 16,-54 0-1,53 0-15,-71 0 16,72 0-16,-72 0 16,1 0-16,-1 0 15,1 0-15,17 0 0,35 0 16,-52 0-16,-18 0 16,17 0-16,-17 0 0,18 18 15,52-18-15,-52 0 16,70 0-16,-70 0 15,70 0-15,-71 0 16,1 0-16,-1 0 16,54-18-16,-54 18 15,54 0-15,-71 18 16,70-18-16,-70 0 16,18 0-16,35 0 15,-53 0-15,70 0 16,-70 0-16,53 0 15,-53 0-15,53 0 16,-54 0-16,19 0 16,-18 0-16,53 0 15,-53 0-15,35 0 16,-53 0-16,36-18 16,-36 18-16,18 0 15,-18 0-15,18-18 16,-18 18-16,36 0 15,-36 0-15,18-17 16,-35 17 0,17 0-16,-17 0 15,-1 0-15,1 0 0,0 0 0,17 0 16,0 17-16,-17-17 16,-1 0-16,19 0 15,-19 0-15,1 0 16,-18-17 31,-18 17-47,18-36 15,0 19-15,0-18 16,0-1-16,0-17 16,0 18-16,0-53 15,0 35-15,0-53 16,18 36-1,-18 17-15,0 0 0,0 0 0,0-18 16,0 18-16,0-17 16,-18-71-16,18 70 15,0-52-15,18 70 16,-18-71-16,18 54 16,-1-54-16,-17 71 15,18-35 1,-18 35-16,0-17 15,0 34-15,-18-17 16,18 36-16,0-1 16,-17-17-16,-1 35 0,18-18 15,-18 1 1,18 34 15,-17-17-15,-1 18-16,-17 0 31,17-18-31,0 0 0,-34 0 16,16 0-16,-52 0 15,35 0-15,-53-18 16,36 18-16,17 0 16,-88-18-16,70 18 15,-70-17 1,53-1-16,-88 0 15,87 1-15,-105-1 16,88 0-16,1 18 16,-1-17-16,-106-1 15,106 18-15,-123-17 16,123 17-16,-123-18 16,123 0-16,-17 18 0,-107-17 15,124-1-15,-123 0 16,106 18-16,-1 0 15,1-17-15,-1 17 0,1-18 16,-1 18-16,-123 0 16,124 0-16,-124-18 15,123 18-15,-123 0 16,142 0 0,-125 0-16,107 0 15,-106 0-15,123 0 16,-124 18-16,107-18 15,-71 18-15,88-18 16,-106 17-16,107-17 16,-89 0-16,88 18 15,-71 0 1,72-18-16,16 17 0,-87 1 16,88-18-16,-89 18 15,72-18-15,-72 17 16,71-17-16,-70 18 15,70-1 1,-88 1-16,106-18 16,-124 18-16,124-1 15,-124-17-15,18 18 16,106-18-16,-106 18 16,106-18-16,0 0 15,-18 17-15,18-17 16,-106 0-16,88 18 15,-71-18-15,72 18 16,-72-18-16,89 0 16,-106 17-16,106-17 15,0 18-15,-18-18 16,-71 0-16,89 17 16,-88 1-16,-1-18 15,89 18-15,18-18 16,-19 0-16,-69 17 15,69 1-15,19-18 16,-18 18-16,17-18 0,1 0 16,-19 17-16,-34-17 15,-18 18-15,70 0 16,-52-18 0,52 17-16,-70 1 15,71 0-15,-72-1 16,90-17-16,-90 35 15,72-35-15,-1 18 0,-52 0 16,52-18-16,18 17 16,-70-17-1,17 0 1,53 18-16,0-18 0,0 0 0,-52 0 16,69 0-16,-52 0 15,53 0-15,-1 0 16,1 0-16,0 0 0,0-18 15,-1 18-15,1 0 16,0 0-16,0 0 16,-1 18-16,19-18 15,-1 0 1,0 18 46,1-18-46,-1 0-16,-17 17 16,0-17-1,35 18-15,-36-18 16,19 0-16,-1 0 16,18-18-1,-18 18 1,1 0 31,17 18-32,0 0 1,-18-1 0,0 18-1,18-17-15,0 0 16,0-1-16,0 1 0,0 0 15,18-1-15</inkml:trace>
  <inkml:trace contextRef="#ctx0" brushRef="#br0" timeOffset="140380.45">4445 9437 0,'18'0'16,"17"17"-1,-17-17-15,105 18 16,-52-18-16,-1 0 16,71-18-16,18 1 15,-88-1-15,34-17 16,-52 35-16,0-18 16,-35 18-16,0 0 15,-36 0 1,-53 0-1,36 0-15</inkml:trace>
  <inkml:trace contextRef="#ctx0" brushRef="#br0" timeOffset="140695.27">5062 9490 0,'0'0'0,"18"17"15,-18 19-15,18 52 16,-18-35 0,17 17-16,1 54 15,0-54-15,17 71 16,-18-70-16,19 35 16,-36-71-16,17 0 15,-17 1-15,0-1 0,-17 0 16,-1-35-16,-52 36 15,17-36-15,-71 17 16,54 1-16,-89-1 16,88-17-16,-70 18 15,88 0 1,0-1-16</inkml:trace>
  <inkml:trace contextRef="#ctx0" brushRef="#br0" timeOffset="141810.95">7779 9701 0,'0'0'0,"17"0"31,1 18-31,17-18 16,1 0-16,34 0 16,-35 0-16,18 0 15,-17 18-15,-19-18 0,1 0 0</inkml:trace>
  <inkml:trace contextRef="#ctx0" brushRef="#br0" timeOffset="141927.26">7973 9984 0,'35'0'16,"-17"0"-16,17-18 16,0 0-16,1 1 15</inkml:trace>
  <inkml:trace contextRef="#ctx0" brushRef="#br0" timeOffset="142995.08">11130 9437 0,'-17'-18'32,"17"1"-17,0-19 1,0 1-16,17-18 16,-17 35-16,18-34 15,-1 34-15,1-35 16,0 53-16,17-35 15,-17 35-15,-18-18 16,35 18 0,-70 0-1,-1 18-15,-52 17 16,18-35 0,-54 35-16,54-17 15,-89 0-15,88-18 16,-105 17-16,105 1 15,-87 17 1,87-17-16,0-1 0,-34 19 16,69-19-16,19-17 15,-1 18-15,36 17 16,-1-35-16,19 18 0,69 17 16,-52-35-16,88 35 15,-88-17-15,0 0 16,0-1-1,-17 19-15,-19-19 0,1 18 16,-18 1-16,-18-19 0,-52 54 16,17-36-16,-53 53 15,35-52-15,-35 52 16,71-53-16,18 53 16,34-70-16,89 53 15,-35-36-15,123 0 16,-71-35-16,1 18 15,-1-18-15,-17 0 0,123 0 16,-141 0-16,53-36 16,-105 36-1,-1-35-15,-35 18 16,-35-1-16,-1 0 16,1-17-16,-18 17 0,18 1 15,0-1-15,-1 0 16,19 18-16,-1-17 15</inkml:trace>
  <inkml:trace contextRef="#ctx0" brushRef="#br0" timeOffset="144241.34">10195 10777 0,'0'0'15,"0"53"-15,0-17 0,0 34 16,18-35 0,0 1-16,17-1 15,-35-17-15,17-1 0,1-17 16,0 0-16</inkml:trace>
  <inkml:trace contextRef="#ctx0" brushRef="#br0" timeOffset="144402.42">10142 10583 0,'18'0'16,"0"0"-1,17-17 1,-17-1-16,-1 18 0</inkml:trace>
  <inkml:trace contextRef="#ctx0" brushRef="#br0" timeOffset="144557.5">10495 10707 0,'0'0'16,"35"0"-16,1-18 16,-1 1-16,0 17 15,-17-18-15</inkml:trace>
  <inkml:trace contextRef="#ctx0" brushRef="#br0" timeOffset="144696.34">10513 10830 0,'0'0'16,"53"18"-16,-18-18 16,36-18-16,-36 18 15,53 0-15,-53-17 16,-17 17-16</inkml:trace>
  <inkml:trace contextRef="#ctx0" brushRef="#br0" timeOffset="144864.44">11060 10742 0,'0'0'16,"17"71"-16,1-36 0,0 35 16,-1-52-16,1 17 0,-1 1 15,1-36-15,0 0 16</inkml:trace>
  <inkml:trace contextRef="#ctx0" brushRef="#br0" timeOffset="145564.13">10248 8802 0,'0'17'0,"18"1"15,-18 0-15,17-1 16,-17 1-16,0 0 16,0-1-1,0-34 1,0-19-16,0 1 16,0-18-16,0-17 15,18 17 1,0 35-16,-1 18 0,1 0 0,0 18 15,-1-1 1,1 1-16,0 0 0,-1 17 16,19 0-16,-19-17 15,1-18 1,-1 0-16,1-18 16,-18 1-16,35-19 15,-35 19-15,18-1 16,0 18-16,-1 0 15,19 35-15,-19-17 16,-17 17-16,18 18 16,-1-35-16,1-1 15,-18 1-15,18 0 0,-1-1 16</inkml:trace>
  <inkml:trace contextRef="#ctx0" brushRef="#br0" timeOffset="146676.79">12418 9560 0,'17'-17'16,"1"17"-16,17-36 15,1 19-15,-1-19 16,18-34-16,-18 17 15,18-70-15,-35 52 16,-18 0-16,0 18 0,0-17 16,-18 35-16,18-1 15,-35 19-15,17 34 16,-17 89-16,35-35 16,-18 105-16,18-88 15,0 18-15,0-18 16,-17 71-16,17-71 15,-18 36-15,0-89 16,1 0-16,-1 1 0,0-19 16,1-17-16,-1-17 15,18-54 1,0 36-16,0-18 0,35 18 16,18-1-16,0 19 15,35 17 1,-35 17-16,35 36 15,-52-17-15,17 34 16,-18-52-16,0 52 16,-17-52-16,0 0 15,-1-1-15</inkml:trace>
  <inkml:trace contextRef="#ctx0" brushRef="#br0" timeOffset="147000.56">13458 8978 0,'0'0'16,"0"-17"-16,-17 17 0,-1 17 15,1 1-15,-1 17 16,0 18-16,1 0 16,17 18-16,-18 17 0,18-18 0,0 18 15,35 89 1,-17-107-16,35 72 16,-18-90-16,36 37 15,-18-72-15,17 19 16,-52-36-16,17 0 15</inkml:trace>
  <inkml:trace contextRef="#ctx0" brushRef="#br0" timeOffset="147460.55">14199 9366 0,'-17'141'0,"34"-282"0,-34 353 16,-1-142-16,18-17 0,0 18 15,0 17-15,0-53 16,0 1-16,0-1 15,-18-17-15,18-36 16,0-17 0,0-1-16,0-34 0,0-71 15,18 53-15,0-124 16,-18 106-16,17 18 16,1 17-16,0 36 15,17 17-15,18 36 16,-36 0-16,19 35 0,-19 17 15,1 1-15,17 17 0,-17 0 16,0 88-16,-1-105 16,18 88-16,-17-106 15,0 35 1,-1-53-16,1 0 16</inkml:trace>
  <inkml:trace contextRef="#ctx0" brushRef="#br0" timeOffset="147611.34">14235 9701 0,'53'18'16,"-18"-18"-16,35 0 16,-34-18-16,-1 1 15,0 17-15,0-18 16</inkml:trace>
  <inkml:trace contextRef="#ctx0" brushRef="#br0" timeOffset="148190.28">14887 8678 0,'-17'0'16,"34"0"-16,-34 18 0,-1-18 16,0 18-16,18 17 15,-17 35-15,-1-34 16,18 70-16,0-54 15,35 19-15,-17-18 16,17 0 0,-17-35-16,35 17 15,-36-35-15,19-18 16</inkml:trace>
  <inkml:trace contextRef="#ctx0" brushRef="#br0" timeOffset="148339.79">15081 8961 0,'0'52'0,"18"-34"15,-18 0-15,18-1 0,-1 19 16,1-19 0,-1-17-16</inkml:trace>
  <inkml:trace contextRef="#ctx0" brushRef="#br0" timeOffset="148472.89">15117 8872 0,'0'-17'0,"0"34"0,17-52 31</inkml:trace>
  <inkml:trace contextRef="#ctx0" brushRef="#br0" timeOffset="148656.27">15240 8714 0,'0'0'16,"18"-18"-16,17 18 0,-17 0 15,17 0-15,-18 18 0,54 52 16,-53-17-16,-1 0 15,19 53-15,-36-53 16,-36 53 0</inkml:trace>
  <inkml:trace contextRef="#ctx0" brushRef="#br0" timeOffset="148940.26">15663 9913 0,'0'0'0,"0"35"16,0-17-16,-35 35 16,0-35-16,-18 34 15,18-34-15,17 0 16</inkml:trace>
  <inkml:trace contextRef="#ctx0" brushRef="#br0" timeOffset="149569.44">16351 9543 0,'0'0'16,"18"158"-16,-18-69 0,18 52 15,-18-88-15,17-18 16,-17-17-1,18-54-15,-36 1 0,18 0 16,-35-106 0,35 70-16,-35-88 15,35 71-15,0-106 16,17 106-16,1 0 0,52 17 16,-17 53-16,36 36 15,-37 17 1,-34 1-16,17 52 15,-35-35-15,-35 53 16,0-53-16,-53-1 16,52-34-16,-34 17 15,52-35-15,-17 0 16</inkml:trace>
  <inkml:trace contextRef="#ctx0" brushRef="#br0" timeOffset="149991.1">16969 8731 0,'-18'36'16,"36"-72"-16,-54 107 16,36-18-16,0-18 0,18 0 15,0 53-15,-1-52 16,1-1-16,17 0 16,0-17-16,18 0 15,-35-18-15,0 0 16,-1-18-16</inkml:trace>
  <inkml:trace contextRef="#ctx0" brushRef="#br0" timeOffset="150118.9">17198 8978 0,'0'0'16,"18"71"-16,-1-36 0,1 18 15,-1-35 1,19 17-16</inkml:trace>
  <inkml:trace contextRef="#ctx0" brushRef="#br0" timeOffset="150258.43">17233 8802 0,'0'0'16,"18"0"-1,-18 17-15</inkml:trace>
  <inkml:trace contextRef="#ctx0" brushRef="#br0" timeOffset="150464.6">17427 8731 0,'0'0'16,"53"18"-16,-18 0 0,1 34 16,-19-16-16,1-1 15,-18 18-15,0-18 0,0 18 0,0-18 16,-18 36 0,1-36-16,-1-17 15</inkml:trace>
  <inkml:trace contextRef="#ctx0" brushRef="#br0" timeOffset="150959.15">17921 9790 0,'0'0'15,"0"17"-15,0 1 16,0 17-16,0-17 16,-18 17-16,1 18 15,-1-18-15,1 1 16,-1-19-16,-35 18 16</inkml:trace>
  <inkml:trace contextRef="#ctx0" brushRef="#br0" timeOffset="151871.1">18538 9084 0,'18'18'15,"-18"35"-15,0 70 16,0-52-16,0-18 16,0 88-16,0-88 15,0-1-15,0-16 0,0-1 16,0 0-16,-18-35 16,1-17-16,17-1 15,-35-53 1,35 19-16,-36-72 15,36 71-15,-17-106 16,17 71-16,0-35 16,17 70-16,36 35 15,-35 18-15,35 53 16,-18 18-16,36 87 16,-18-87-16,-18 17 15,0-17-15,18-18 0,53 52 16,-53-69-16,35-19 15,-53-17-15,-17-17 16,17-1-16,-35-17 16,0-71-16,0 53 15,-53-70-15,18 70 16,-36-71-16,36 71 16,-18-17-16,36 52 15,-1 0 1,0 18-16</inkml:trace>
  <inkml:trace contextRef="#ctx0" brushRef="#br0" timeOffset="152133.31">19191 8678 0,'0'0'16,"-18"0"-16,1 0 0,17 18 16,-18 17-16,1 1 15,17 34-15,0-17 16,35 18-16,-18-36 16,36 35-1,-17-52-15,17 17 16,-18-35-16,0 0 15,-17-17-15</inkml:trace>
  <inkml:trace contextRef="#ctx0" brushRef="#br0" timeOffset="152283.02">19403 8890 0,'0'53'0,"0"-106"0,17 141 16,1-70-16,17 17 15,-17-17-15,0-18 16,-1 0-16</inkml:trace>
  <inkml:trace contextRef="#ctx0" brushRef="#br0" timeOffset="152426.97">19403 8714 0,'-18'0'16,"36"17"0,-1 1-16,1-18 15</inkml:trace>
  <inkml:trace contextRef="#ctx0" brushRef="#br0" timeOffset="152609.76">19562 8749 0,'0'0'0,"17"35"16,1-17-16,-1-1 15,19 19-15,-1-19 0,0 36 16,-17-17 0,-18-19-16,0 1 0,0 17 15,0-17-15,-35 17 16</inkml:trace>
  <inkml:trace contextRef="#ctx0" brushRef="#br0" timeOffset="153156.38">19879 8573 0,'0'-18'15,"0"36"1,35 34-1,-17-16-15,35 70 16,-18-54 0,53 54-16,-52-35 15,34 52-15,-52-52 16,17 88-16,-35-71 16,0-18-16,-18 19 15,1-19-15,-36 54 16,35-71-16,-52 17 15,34-35-15,-16-17 16,16 0-16,19-1 0,-19 1 16</inkml:trace>
  <inkml:trace contextRef="#ctx0" brushRef="#br0" timeOffset="172241">7743 16616 0,'18'0'31,"17"0"-16,1 0-15,17 17 16,52 19-16,37-19 16,-54-17-16,0 0 15,18-17-15,-18-1 0,106-17 16,-106 17-16,36-17 16,-89 35-1,0 0-15,0 0 0,-17 0 16</inkml:trace>
  <inkml:trace contextRef="#ctx0" brushRef="#br0" timeOffset="173387.14">14923 16581 0,'-18'0'0,"0"0"0,1 0 16,-1 0 15,36 0-15,17 0-1,53 0 1,-17 0-16,87 0 16,-69 0-16,-1 0 0,18 0 15,70 0 1,-123 0-16,0 17 0,0-17 15,-18 18-15,-17-1 16</inkml:trace>
  <inkml:trace contextRef="#ctx0" brushRef="#br0" timeOffset="178158.81">7602 15258 0,'0'-18'15,"0"36"-15,-17-36 16,17 36-1,0 35 1,0-1 0,0-16-16,0 17 0,-18 70 15,18-52-15,-35 70 16,35-53-16,-18 53 16,1-88-16,17 53 15,0-71-15,0 0 16,0 1-16,17 17 15,-17-36-15,18 1 16,-18 0-16,35-1 16,0 18-16,-17-35 15,0 18-15,17 0 0,-17-18 16,70 35 0,-53-17-16,89 17 15,-54-35-15,1 18 16,17-1-16,0-17 0,0 18 0,0-18 15,18 0-15,88 0 16,-106 0-16,1 0 16,69-18-16,-16 1 15,-90-1-15,-16 0 16,17 1-16,0-19 16,-36 36-16,-17-17 0,0-1 15,0 0-15,-17-17 16,-1 18-16,-17-1 15,17-17-15,0 17 0,-17-53 16,17 36-16,18 0 16,0 0-16,0-18 0,0 0 15,18 0-15,-18 0 0,18 0 16,-1-70-16,1 70 16,0-53-1,-18 53-15,17 0 0,-17 18 16,0-18-16,0 0 15,18 18-15,-18-1 16,0 19-16,-18-1 16,1 18-1,-1-18-15,-105 18 16,52-17-16,-123 17 16,88 0-16,-158 0 15,122 0-15,-16 0 16,-107 35-1,36 18-15,141-18 16,17 0-16,36 1 0,-1-36 16</inkml:trace>
  <inkml:trace contextRef="#ctx0" brushRef="#br0" timeOffset="179543.8">9102 14746 0,'0'-18'0,"0"1"16,0-1-16,0 1 16,17 17-16,1-18 15,35 0 1,-18 18-16,0-17 16,71-19-16,-53 1 15,71-18-15,-36 36 16,-18-19-16,19 1 15,122-36-15,-87 19 0,140-54 16,-123 35 0,18 1-16,-18-1 0,0 0 15,159-87 1,-159 70-16,0 17 0,-17-17 16,-1 0-16,1-1 0,-18 1 0,0-18 15,105-70 1,-123 70-16,106-123 15,-88 123-15,88-123 16,-123 123-16,17 0 16,53-70-16,-70 105 15,52-88-15,-88 106 0,18-17 16,-17-1-16,17 18 16,35-52-16,-53 52 15,0-18-15,1-35 16,-36 18-16,0 0 15,-36 53 1,1 35 0,17 0-16,1 0 0</inkml:trace>
  <inkml:trace contextRef="#ctx0" brushRef="#br0" timeOffset="179809.85">13300 11042 0,'35'-53'16,"-70"106"-16,105-124 0,-17 36 0,53-35 15,-35 52-15,-18-17 16,-1 17-16,37 0 16,-72 18-16,-17 18 15,0 17-15,-17 36 16,17-36-16,0 53 15,0-35-15,0 35 16,0-52-16,17 17 16,1-18-16,0 0 15,-18-17-15</inkml:trace>
  <inkml:trace contextRef="#ctx0" brushRef="#br0" timeOffset="180445.37">13264 12241 0,'36'0'16,"-72"0"-16,107-17 0,17-1 15,-17-17-15,88 0 16,-54-1-16,89 1 15,-88 0-15,124-18 16,-107 18-16,142-71 16,-142 53-16,142-88 15,-142 52-15,106-69 16,-123 87-16,71-105 16,-89 88-1,18-89-15,-71 107 16,0-36-16,-35 53 15,0 0-15,0 18 16,0 17-16,-17 18 16,-1-18-16,18 36 31</inkml:trace>
  <inkml:trace contextRef="#ctx0" brushRef="#br0" timeOffset="180671.74">15734 10513 0,'0'0'15,"35"-35"-15,0 35 0,1-18 16,52 0-16,-35 1 16,53 17-1,-71 17-15,0 19 16,-35-1-16,-35 53 15,17-35-15,-17 0 16,0 17 0,-18 36-16,53-88 15</inkml:trace>
  <inkml:trace contextRef="#ctx0" brushRef="#br0" timeOffset="181361.68">13564 12171 0,'36'17'15,"-72"-34"-15,107 52 0,-36-35 0,89 18 16,-54-1-16,142-17 15,-89-17-15,18 17 16,1-18-16,193-35 16,-159 36-16,177-54 15,-159 18-15,-18 18 16,195-71-16,-195 53 16,18 0-16,-18 0 15,195-88-15,-195 53 16,159-106-16,-158 88 15,-36 0-15,18 0 0,88-70 16,-142 105-16,54-34 16,-124 52-16,-17-18 15,-18 54-15,-35-36 16,17 35 0,-17 0-16,17 1 15,1 17 1</inkml:trace>
  <inkml:trace contextRef="#ctx0" brushRef="#br0" timeOffset="181618.93">18133 10407 0,'0'0'15,"35"-18"-15,18 1 16,-18-1-16,18 0 15,18 1-15,-18-1 0,88-17 16,-106 35-16,36-18 16,-54 36-16,-17-1 15,-17 54 1,-1-36-16,-17 18 0,17 35 16,0-35-16,18 53 15,0-53-15,0 53 16</inkml:trace>
  <inkml:trace contextRef="#ctx0" brushRef="#br0" timeOffset="-206592.7">21184 11536 0,'0'-18'16,"18"18"-1,-18 53 1,0 0-16,0 71 16,0-36-16,0-18 15,0 18-15,-18 1 0,1-1 0,-1 88 16,0-123-1,1 18-15,17-36 16,0-53 0,0-17-16,17-71 15,-17 36-15,0-71 16,18 70 0,0-123-16,-1 106 15,19-106-15,-19 123 16,36-17-1,-35 53-15,35 17 0,-36 0 16,36 36-16,-35 0 16,17 52-1,-17-17-15,-1 0 16,1 18-16,-18-1 0,18 71 16,-18-52-16,17 69 15,-17-87-15,18-1 16,-18-17-16,0-17 0,0 34 15,0-52-15,-18-1 16,1-17-16</inkml:trace>
  <inkml:trace contextRef="#ctx0" brushRef="#br0" timeOffset="-206441.45">21255 12083 0,'0'0'15,"18"0"-15,17-36 16,35 19-16,-34 17 16,52-18-1,-53 18-15,0 18 0</inkml:trace>
  <inkml:trace contextRef="#ctx0" brushRef="#br0" timeOffset="-206215.15">22119 12400 0,'0'0'15,"-17"53"-15,-1-35 0,-17 17 16,17-17-16,0-1 15,18 19-15,-17-19 16,-1 1-16,18-1 16</inkml:trace>
  <inkml:trace contextRef="#ctx0" brushRef="#br0" timeOffset="-205557.44">22772 11642 0,'17'35'15,"-17"0"-15,36 71 16,-19-53-16,19 70 16,-1-70-16,0 36 15,-17-54-15,-1 0 16,1-17-16,-18-1 16,18-17-16,-36-17 15,0-54 1,1 36-16,-18-71 15,17 53-15,0 0 16,1-105-16,17 69 16,35-52-16,0 88 15,53-17-15,-35 70 16,18 17-16,-18 1 16,0 17-16,0 1 0,-18-1 15,0 18-15,-17-18 0,-18 36 16,0-36-16,-71 18 15,18-36-15,-52 19 16,52-36-16,-53 0 16,70 0-1,-34 17-15</inkml:trace>
  <inkml:trace contextRef="#ctx0" brushRef="#br0" timeOffset="-193995.67">8484 16986 0,'-17'18'16,"17"0"0,-36 52-1,19-52-15,-1 17 16,18 0-16,0-17 0,-18 17 0,36 0 15,-18-17-15,18 0 16,-1-1-16,19 1 16,17 0-16,0-1 15,-18 1-15,35-18 16,-52 0-16,0 0 16,-1 0-16,1 0 0,0 0 15,-18-18 16</inkml:trace>
  <inkml:trace contextRef="#ctx0" brushRef="#br0" timeOffset="-193596.35">8184 17127 0,'-17'0'16,"34"0"-16,-17-17 47,0-1-32,18 18-15,0-18 16,-1 18-16,1-17 16,17-18-1,1 17-15,-19 0 0,36 1 16,-18-1 0,-17 18-16,0 0 0,-1 0 15,19 35-15,-19-17 16,1 0-16,0-1 0,-1 1 15,18-1-15,-17 1 16,0-18-16</inkml:trace>
  <inkml:trace contextRef="#ctx0" brushRef="#br0" timeOffset="-192121.85">15363 16969 0,'0'17'16,"-17"-17"-1,17 18-15,-18 35 16,18-18-16,0 18 15,0-35-15,0 17 16,0-17-16,35 17 16,1-35-16,-1 17 0,36-17 15,-36 0 1,18 0-16,17 0 16,-34-17-16,17 17 15,-36-18-15,1 1 16,-36-1-16</inkml:trace>
  <inkml:trace contextRef="#ctx0" brushRef="#br0" timeOffset="-191742.69">15169 17022 0,'0'0'0,"0"-18"47,18 0-32,-18 1-15,18 17 0,-1-18 16,1-17-16,0-1 16,-1 19-16,1-1 0,0 1 15,-1 17-15,-17 17 16,18 1-16,-18-1 16,35 19-1,-17-19-15,52 19 16,-34-19-16,-19-17 0,19 18 15</inkml:trace>
  <inkml:trace contextRef="#ctx0" brushRef="#br0" timeOffset="-153400.75">21467 13088 0,'0'18'16,"0"17"-1,0 18-15,0 0 0,17 106 16,-17-71-16,0-18 16,0 19-16,0-1 0,18 53 15,-1-71-15,1-34 16,0-1-16,-1-17 0,1-1 16,0-17-16</inkml:trace>
  <inkml:trace contextRef="#ctx0" brushRef="#br0" timeOffset="-153093.44">21167 13212 0,'17'17'0,"-34"-34"0,52 34 15,-17-17-15,-1 0 0,1 0 16,17 0-16,0-17 16,1-1-16,-1-17 0,36-18 15,-54 35-15,18-35 16,-17 53-16,0-17 16,-18-1-16,17 18 0,19 18 15,-19-1-15,19 36 16,-1-18-1,35 18-15,-34-35 16,34 0-16</inkml:trace>
  <inkml:trace contextRef="#ctx0" brushRef="#br0" timeOffset="-152593.46">23142 13088 0,'0'0'0,"18"53"0,-18-18 15,0 18-15,0 71 16,0-54-16,0 54 16,0-54-16,0-17 0,0 35 15,18-52-15,-18-1 16,0-17-16,17-1 15,-17 1-15,18-18 16,-18-35-16</inkml:trace>
  <inkml:trace contextRef="#ctx0" brushRef="#br0" timeOffset="-152302.22">22948 13247 0,'18'0'15,"-1"-35"-15,1 17 16,17-17-16,18-18 16,0 0-1,-17 18-15,-19-1 0,1 19 0,-1-1 16,1 18-1,0 35-15,-1 1 16,1 52-16,0-35 16,35 35-1,-36-53-15,18 0 0,-17 1 0,-18-19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27:39.8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17022 2381 0,'17'0'15,"-17"36"1,0-19 0,18 18-16,-18 1 0,17-1 0,19 18 15,-1-18-15,18 18 16,-18-35 0,18-1-16,53 19 15,-53-36-15,0 0 0,17-18 16,54-17-16,-54 17 15,36-17 1,-35 0-16,-36 35 0,0-18 16,-17 18-16,0-18 15,17-17-15,-17 17 16,-18-17-16,0 17 16,0-17-16,0 18 15</inkml:trace>
  <inkml:trace contextRef="#ctx0" brushRef="#br0" timeOffset="267.12">17974 2275 0,'18'0'16,"-1"0"-1,19-17-15,-19-1 16,19 18-16,-1-17 0,-18 17 15,19 0-15,-1-18 16,0 18-16,-17 0 16,-18 18-16,18-18 15,-18 35-15,-18 0 16,0 0-16,18-17 16,-17 17-16,17-17 15,-18 0 1,18-1-16</inkml:trace>
  <inkml:trace contextRef="#ctx0" brushRef="#br0" timeOffset="960.28">16810 2434 0,'0'-17'0,"18"17"15,17-36 1,-18 19-16,36-54 16,-17 53-16,-19-17 0,19 18 15,-1-19-15,-18 19 0,19-19 16,-19 36-16,-17 18 15,18 17 1,-18 1 0,35-1-16,-17-18 15,17 1-15</inkml:trace>
  <inkml:trace contextRef="#ctx0" brushRef="#br0" timeOffset="2450.44">17004 2575 0,'0'18'16,"35"17"-16,-17-17 16,-1 17-16,54 36 15,-36-36-15,1 0 0,87 36 16,-70-54 0,18 19-16,17-19 0,0 19 15,0-36-15,106 35 16,-106-35-16,124-18 15,-106 1-15,123-36 16,0-18 0,-123 36-16,0 0 0,70-54 15,-105 54-15,35-35 16,-71 34-16,0 1 16,18-36-16,-35 36 15,0 18-15,-1-19 16,1 19-16,-18-19 0,18 1 15,-1 17-15,-17 1 16,0-1 0,-17 18-1</inkml:trace>
  <inkml:trace contextRef="#ctx0" brushRef="#br0" timeOffset="2667.71">19473 2205 0,'18'0'16,"17"0"0,-17 0-16,17 0 0,-17 0 15,17-18-15,0 18 0,-17-17 16,17 17-16,1 0 16,-19 0-16,-17 17 15,0 1 1,0 17-16,-17-17 0,17 17 15,-18-17 1</inkml:trace>
  <inkml:trace contextRef="#ctx0" brushRef="#br0" timeOffset="3271.11">16951 2946 0,'0'-18'16,"35"-35"0,-17 36-16,0-19 0,-1 1 15,1-53 1,-1 52-16,-17 1 0,18-35 15,-36 17-15,1 0 16,-1 18-16,-17-1 16,53 36 15,34 36-15,1-19-16,53 18 15,-53-17-15,53-18 16</inkml:trace>
  <inkml:trace contextRef="#ctx0" brushRef="#br0" timeOffset="24723.34">1041 7091 0,'0'-18'16,"-18"18"15,18 18-15,0 35 0,18 17-16,-18 89 15,17-71-15,-17 18 16,18 88-1,-18-123-15,0 70 16,18-88-16,-18 35 16,0-70-16,0-1 15,17 1-15,-17-36 0,0-35 16</inkml:trace>
  <inkml:trace contextRef="#ctx0" brushRef="#br0" timeOffset="24963.26">1182 7179 0,'0'18'16,"0"17"-1,0 88 1,17 54-16,-17-71 15,18-36-15,-18 18 16,0-17-16,18 0 0,-1 34 16,-17-69-16,18 34 15,0-52-15,-18-1 16</inkml:trace>
  <inkml:trace contextRef="#ctx0" brushRef="#br0" timeOffset="27214.58">1676 7391 0,'0'-53'16,"17"18"-16,-17 17 15,0-17-15,0 17 0,-17-17 16,-1 17 0,0 18-16,-34 18 15,34 17-15,0 18 16,1 0-16,17 17 0,0 89 15,0-88-15,35 70 16,-17-71-16,-1-34 16,18 17-16,-17-18 0,17 18 15,-35-36 1</inkml:trace>
  <inkml:trace contextRef="#ctx0" brushRef="#br0" timeOffset="27342.77">1552 7814 0,'53'0'0,"-106"0"0,159 0 16,-35 0-16,-36 0 15,35 0-15,-52 0 16</inkml:trace>
  <inkml:trace contextRef="#ctx0" brushRef="#br0" timeOffset="27593.53">1958 7250 0,'0'0'15,"-35"17"-15,-1 1 0,1 52 16,35-17-16,0 18 15,0-18-15,0 70 16,53-17-16,-35-71 16,17 1-16,0-1 0,0-17 15,36-1-15,-53-17 16</inkml:trace>
  <inkml:trace contextRef="#ctx0" brushRef="#br0" timeOffset="27948.17">2170 7638 0,'0'0'16,"0"105"-16,17-69 0,1 34 16,-18-52-16,0 0 15,18-18-15,-18-18 16,-18-35-1,18 18 1,0-53-16,-18 35 16,18-53-16,0 53 15,0-53-15,18 71 16,0 0 0,-1 35-16,1 0 0,-1 17 15,1 1-15,17 88 16,-17-53-16,17 70 15,1-52-15,-1 17 16,-18-53-16,1-17 16,0 17-16,-1-17 0</inkml:trace>
  <inkml:trace contextRef="#ctx0" brushRef="#br0" timeOffset="28093.36">2258 7708 0,'70'-17'0,"-140"34"0,176-34 15,-89 17-15,19 0 16</inkml:trace>
  <inkml:trace contextRef="#ctx0" brushRef="#br0" timeOffset="28527.36">2417 7197 0,'17'0'0,"-17"17"16,35 1-16,-17 0 16,17-1-16,18 71 15,-17-52-15,16 70 16,-34-54-16,0 19 0,-1 35 16,-17-53-16,-17-18 15,17 0-15,-18 1 0,0 17 16</inkml:trace>
  <inkml:trace contextRef="#ctx0" brushRef="#br0" timeOffset="28754.51">2928 7585 0,'35'0'16,"-70"0"-16,88 0 0,-18 0 0,1 0 16,-19 0-16,1 0 15</inkml:trace>
  <inkml:trace contextRef="#ctx0" brushRef="#br0" timeOffset="29705.74">3581 7285 0,'0'0'16,"-18"-35"-16,0-1 0,1 19 15,-36-1-15,35 18 16,-35 0 0,18 18-16,17 35 0,-17 52 15,35-16-15,18 52 16,-1-71-16,36 54 15,-35-89-15,17 18 16,-17-35-16,0-1 0,-1 19 16,-34-36-1,-1-18-15</inkml:trace>
  <inkml:trace contextRef="#ctx0" brushRef="#br0" timeOffset="29801.34">3316 7796 0,'0'0'0,"18"-17"0,-1-1 16,1 18-16,53-35 15,-36 35-15,53-18 16,-35 1-16</inkml:trace>
  <inkml:trace contextRef="#ctx0" brushRef="#br0" timeOffset="30004.67">3704 7232 0,'0'0'0,"-17"0"16,-1 35-16,18-17 16,-18 70-16,18-35 15,0 70-15,18-70 16,0 18-16,-1-36 0,18 18 16,-17-18-16,17 1 15,36-19-15</inkml:trace>
  <inkml:trace contextRef="#ctx0" brushRef="#br0" timeOffset="30358.31">3986 7620 0,'18'71'16,"-36"-142"-16,36 177 0,0-53 15,-1-36-15,-17 1 16,0-36 0,-35-17-1,17 0-15,1-36 16,-1 18-16,18 0 16,0 1-16,18-54 15,17 35-15,-17 54 16,35-1-16,-18 18 15,-17 18 1,-18 34-16,-18-16 16,-17-1-16,17 0 15,-35-17-15,35 0 16,1-1-16</inkml:trace>
  <inkml:trace contextRef="#ctx0" brushRef="#br0" timeOffset="30606.55">4269 7232 0,'17'18'16,"1"-1"-16,0 1 0,-1 17 15,18 53-15,-35-52 16,0 17-16,0-1 16,0 1-16,-17 53 15,-1-71-15,1 36 16,-1-53-16,18-1 16</inkml:trace>
  <inkml:trace contextRef="#ctx0" brushRef="#br0" timeOffset="30902.84">4621 7144 0,'0'17'16,"0"1"0,-35 70-16,35-17 15,-18 52 1,18-52-16,18-18 0,-18 53 16,18-54-16,-18-16 15,17-19-15,-17 19 0,18-19 16</inkml:trace>
  <inkml:trace contextRef="#ctx0" brushRef="#br0" timeOffset="31130.22">4727 7250 0,'0'70'0,"0"-140"0,0 193 16,0 1 0,0-54-16,0 1 0,0 70 15,-17-71-15,34 19 16,-17-54-16,0-18 16,18-17-16,-18-17 15</inkml:trace>
  <inkml:trace contextRef="#ctx0" brushRef="#br0" timeOffset="31452.21">4798 6985 0,'0'0'0,"17"0"0,19 18 16,-1-1-16,0 36 15,-17-35 1,0 17-16,-18-17 0,0-1 16,0 1-16,0 0 0,-18 17 15,0-17-15,18-1 16,0 1-16,18 0 15,17-1 1,0-17-16,1 0 16,-1 0-16,-35 18 0,18-18 15</inkml:trace>
  <inkml:trace contextRef="#ctx0" brushRef="#br0" timeOffset="32687.46">5574 7620 0,'18'18'15,"-1"-18"-15,36 0 16,-18-18-16,18 18 15,-17-18-15,-1 18 16,-18-17-16,1 17 0,0-18 16</inkml:trace>
  <inkml:trace contextRef="#ctx0" brushRef="#br0" timeOffset="32870.66">5715 7303 0,'0'17'16,"18"36"-16,-1-18 16,-17 89-16,0-71 15,18 35-15,0-53 16,-1 36-16,18-36 16,-17-35-16,17 0 15</inkml:trace>
  <inkml:trace contextRef="#ctx0" brushRef="#br0" timeOffset="33201.22">6791 7267 0,'-18'106'16,"36"-212"-16,-53 283 0,-18-36 15,18-88-15,-1 17 16,1-35-16,0 1 0,-18 17 16,17-53-16,19-18 15,-1 0-15,18-17 16,0 0-16,18 0 0,17-36 16,0 36-16,54 17 15,-36 18-15,-1 0 16,1 18-16,-17 17 0,34 18 15,-52-18-15,35 18 16,-36-35-16,-17-1 16,18 1-16</inkml:trace>
  <inkml:trace contextRef="#ctx0" brushRef="#br0" timeOffset="33669.8">8308 7214 0,'-18'0'15,"-35"18"-15,0 17 16,18 1-16,-35 16 16,52-34-16,0 0 15,1-1-15,17 1 16,17 0-16,19-1 16,-1 1-16,0 17 0,71 0 15,-53-17-15,35 17 16,-53-17-16,-17 0 15,0-1 1,-18 1-16</inkml:trace>
  <inkml:trace contextRef="#ctx0" brushRef="#br0" timeOffset="33787.96">8184 7708 0,'0'0'0,"53"18"15,-17-18 1,-1 17-16,-17-17 0,17 18 15,0-18-15,0 18 16</inkml:trace>
  <inkml:trace contextRef="#ctx0" brushRef="#br0" timeOffset="34211.59">9049 7073 0,'17'53'15,"-34"-106"-15,34 159 0,1 35 16,-18-53-16,18 106 15,-18-123-15,17 70 16,1-88 0,17 0-16,-17-35 15,0-18-15</inkml:trace>
  <inkml:trace contextRef="#ctx0" brushRef="#br0" timeOffset="34388.88">9137 7285 0,'18'106'15,"-1"-36"-15,-17 18 0,18-17 16,0 17-16,-18-17 0,35-18 16,0 53-16,-17-71 15,35 0-15</inkml:trace>
  <inkml:trace contextRef="#ctx0" brushRef="#br0" timeOffset="34806.27">9772 7355 0,'0'-35'15,"18"35"-15,-18-17 0,0-1 0,0 0 16,-18-17-1,0 17-15,-17 1 16,17-1 0,-17 18-16,17 18 15,-34 52-15,34-34 16,0 16-16,18 54 16,0-35-16,18 70 15,0-88-15,17 53 16,0-71-16,0 0 15,1 1 1,-19-36-16</inkml:trace>
  <inkml:trace contextRef="#ctx0" brushRef="#br0" timeOffset="34918.27">9525 7779 0,'0'0'0,"35"-18"0,36 0 16,-36 18-16,71-17 15,-71 17-15</inkml:trace>
  <inkml:trace contextRef="#ctx0" brushRef="#br0" timeOffset="35223.31">10107 7126 0,'-18'18'15,"1"17"-15,17 53 16,0-35-16,0 18 0,0-1 15,17 71 1,1-88-16,17 53 16,-17-71-16,0 1 0,-1-1 15,1-17-15,0-18 16,-1 17-16,1-17 0</inkml:trace>
  <inkml:trace contextRef="#ctx0" brushRef="#br0" timeOffset="36541.43">10478 7303 0,'0'70'16,"0"-140"-16,0 193 0,0-17 15,-18-71-15,18 36 16,0-36-16,0-17 16,0-54-1,18-34 1,-18 34-1,0-52-15,0 53 16,17-53-16,-17 53 16,35-18-16,-17 35 15,0 36 1,-1 17-16,19 53 16,-36-35-16,17 0 15,1 53-15,0-53 16,-1-18-16,1 0 0,-18 18 15</inkml:trace>
  <inkml:trace contextRef="#ctx0" brushRef="#br0" timeOffset="36691">10530 7567 0,'0'0'15,"18"0"-15,0 0 0,17 0 0,18 18 16,-18-18-16,0 0 16,-17 0-16</inkml:trace>
  <inkml:trace contextRef="#ctx0" brushRef="#br0" timeOffset="37135.41">10866 7144 0,'0'0'15,"0"-18"-15,17 18 16,1 18-16,17 17 15,0 53 1,-17-35-16,17 0 0,-17 71 16,0-72-16,-18 54 15,0-53-15,-18 35 16,0-70-16,1 35 16,-1-53-16,0 0 15</inkml:trace>
  <inkml:trace contextRef="#ctx0" brushRef="#br0" timeOffset="37358.14">11307 7514 0,'17'0'16,"1"0"-16,35 0 15,-36 0-15,54 0 16,-53-17-16,-1 17 16</inkml:trace>
  <inkml:trace contextRef="#ctx0" brushRef="#br0" timeOffset="37680.88">11836 7197 0,'0'-71'15,"0"142"-15,-18-177 0,-17 71 16,17 17-16,-17 36 16,17-1-16,-17 89 15,17-53-15,18 88 16,18-70-16,17 52 16,-17-70-1,0 0-15,17-18 0,0 0 16,-35-17-16,18-18 15,-36-18 1,-17-17 0</inkml:trace>
  <inkml:trace contextRef="#ctx0" brushRef="#br0" timeOffset="37791.51">11677 7567 0,'0'0'15,"53"18"-15,-35-18 0,52 0 16,1 0-1,-36 0-15,0 0 16</inkml:trace>
  <inkml:trace contextRef="#ctx0" brushRef="#br0" timeOffset="38008.53">12065 7161 0,'0'0'15,"-18"0"1,18 53 0,0 0-16,18 53 15,-18-53-15,18-18 16,-1 18-16,1-18 0,17 36 16,-17-53-16,35-1 15,-18-17-15,-17-17 16</inkml:trace>
  <inkml:trace contextRef="#ctx0" brushRef="#br0" timeOffset="38425.25">12312 7391 0,'18'53'16,"-18"-18"-16,0 18 16,17-18-1,-17 0-15,0 18 16,0-35-16,-17-36 31,17-35-31,-18 18 16,18-35-1,0 34-15,0-17 0,18 18 16,-18 17-16,17-17 0,1 18 16,17 34-1,-17 18-15,17 18 16,-35-17-16,18-19 15,-1 19-15,1-1 16,0-35-16,-1 0 16,-17-18-1,18-35-15,-18 36 16,0-54 0,0 36-16,0-18 0,-35 0 15,35 18-15,-18 17 16,18 0-16,0 1 0,0 34 15,18 19 1</inkml:trace>
  <inkml:trace contextRef="#ctx0" brushRef="#br0" timeOffset="38650.49">12753 7197 0,'18'35'16,"-1"-17"-16,18 52 15,-35-35-15,18 18 0,0 18 16,-1-36 0,-17 18-16,-17-18 15,-1-17-15,0 0 0,1-1 16,-1-17-16</inkml:trace>
  <inkml:trace contextRef="#ctx0" brushRef="#br0" timeOffset="39043.91">12947 7056 0,'0'0'16,"-18"17"-16,18 18 15,0 18-15,0-17 16,36 70-16,-19-36 16,1-17-16,17 0 0,-17-18 15,35 53 1,-36-52-16,1-19 0,0 19 15</inkml:trace>
  <inkml:trace contextRef="#ctx0" brushRef="#br0" timeOffset="39250.26">13159 7144 0,'0'0'16,"17"141"-16,-17-71 0,0 1 0,18 52 16,0-70-1,-1 36-15,1-54 16,-1-18-16,-17 1 0,18-36 16,0-17-1</inkml:trace>
  <inkml:trace contextRef="#ctx0" brushRef="#br0" timeOffset="39555.27">13229 6809 0,'0'0'0,"18"-18"16,-1 18-16,19 18 15,17-1 1,-18 19-16,-17-19 16,17 1-16,0 17 15,-17-17-15,-18 17 16,0-17-16,-18 17 16,18-17-16,0-1 0,0 1 15,35-1 1,-17-17-16,0 18 15,17-18-15,0 0 16,-17 0-16,0 0 16</inkml:trace>
  <inkml:trace contextRef="#ctx0" brushRef="#br0" timeOffset="46672.8">9243 8308 0,'17'0'16,"1"0"-1,0 0 1,-1 18-16,1-18 0,-18 17 15,18 1-15,-1-18 0,19 17 16,-19-17 0,1 0-16,-1 0 0,1-17 15,17-1-15,-17 1 0,35-36 16,-18 35-16,0 0 16,1 18-16,-19 0 15,1 0-15,0 18 0,17 0 16,-17-1-16,17 19 15,18-1-15,-36-35 16,36 17-16,-17-17 16,17-17-16,-36 17 15,18-18-15,1 1 0,34-19 16,-34 19-16,16-1 16,-34 0-1,17 36-15,-17 0 16,0-1-16,17 19 15,-17-19-15,-1-17 0,54 18 16,-36-18 0,36-18-16,-18 1 15,17-19-15,-17 19 16,18-36-16,-36 35 16,0 18-16,36-35 15,-36 35-15,-17 0 0,17 0 16,-17 0-1,-1 17-15,1 1 16,-1-18-16,19 0 16,-1 0-16,36 0 15,-36-18-15,0 18 16,0-17-16,1 17 0,-1 0 16,18 0-16,-18 0 15,36 0-15,-36 17 16,36 1-16,-19-18 15,1 18-15,0-18 0,71 0 16,-54-18-16,1 18 16,17-18-16,-17 1 0,-1-1 15,1 1-15,-1-1 16,-17 0-16,71 1 16,-89-1-16,71 0 15,-71 18-15,0 0 16,1 0-16,-19 0 0,19 0 15,-19 0-15</inkml:trace>
  <inkml:trace contextRef="#ctx0" brushRef="#br0" timeOffset="48814.79">1041 8467 0,'0'-18'0,"17"0"31,1 18-15,0 0-16,-1 0 16,1 18-1,0-18 1,-1 18 0,1-1-16,17-17 15,-17 0-15,-1-17 16,19-1-16,-1 0 15,0 18 1,0 0 0,-17 0-1,17 18 1,-17-18-16,17 18 0,1-18 16,17-18-16,-36 0 15,36 1 1,-35-1-16,17 0 15,-17 1-15,-1 17 0,1 0 16,0 17 0,-1 1-16,1 0 0,35-18 15,-18 0-15,36-18 16,-36 0 0,35-17-16,-34 18 15,17-1-15,-36 0 16,1 1-16,0 17 0,-1 0 15,1 17 1,-1 1-16,19 0 16,-19-18-16,1 0 15,0 0-15,17 0 16,-17 0-16,34-18 16,-34 18-16,17 0 15,-17 0 1,17 0-16,-17 0 15,0 0-15,-1 0 16,1 0-16,-1 0 16,1 0-16,17 18 15,-17-18-15,17 0 16,1 0-16,-19 0 16,19 0-16,-19 0 15,1 0-15,-1 0 16,54-18-1,-18 18-15,-18-18 16,-17 18-16,-1 0 16,1 0-16,0 0 15,-1 0 1,1 18 0,0 0-1,17-18-15,-17 0 16,-1 17-16,36-17 15,-35-17-15,17 17 0,18-18 16,-35 18-16,17 0 16,-17 0-16,17-18 15,-18 18 1,1 18 0,0-18-16,-1 0 0,19 0 15,-1-18-15,-17 18 16,17 0-16,-18-17 15,19 17-15,-19 0 0,1 0 16,17 0-16,1 0 16,-19 0-16,18 0 15,-17 0-15,0 17 16,17 1-16,-17-18 16,-1 0-16,1 0 0,35 0 15,0-18 1,-36 1-16,36 17 15,-53-18-15,53 18 16,-35-18-16,17 18 16,-17 0-16,-1 0 15,1 0-15,17 18 16,1-18-16,17 0 16,-36 0-16,18-18 15,-17 18 1,17 0-16,1-17 0,-19 17 15,19 0 1,-19-18-16,19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30:14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9543 13018 0,'0'0'15,"-71"0"-15,36 0 0,-53 35 16,52-18 0,1 19-16,0 52 15,35-35-15,0 53 16,17-53-16,36-1 16,-17-34-16,52 0 15,-35-36-15,35-52 16,-53 34-16,0-17 15,18-70-15,-35 52 16,-18 1-16,-18-71 16,-35 0-1,-35-71 1,18 124-16,34 52 16,19 36-16,-1 36 15,18 17-15,0 17 16,0 18-16,18 1 15,17-1-15,0 0 0,18 0 16,53 36-16,-53-71 16,53 35-16,-71-53 15,18 0-15,0 1 16,-35-19-16,-1 1 16</inkml:trace>
  <inkml:trace contextRef="#ctx0" brushRef="#br0" timeOffset="1285.2">10548 12383 0,'-18'-18'16,"36"36"-16,-53-54 0,17 36 15,-35 36-15,36-1 16,-19 0-16,19 89 16,-1-36-16,18 88 15,18-105-15,-1-1 16,19 1-16,-19-1 0,54 36 16,-36-71-16,53 36 15,-52-53-15,52-1 16,-53-34-16</inkml:trace>
  <inkml:trace contextRef="#ctx0" brushRef="#br0" timeOffset="1652.09">10883 12876 0,'0'0'0,"0"53"0,0 18 16,18 52-1,-18-70-15,0 0 16,17-18-16,-17 1 0,18-19 16,-18-34-1,0-1-15,-18-35 0,18 18 16,-35-71-16,35 36 16,-17-1-16,17-17 15,-18-71-15,36 88 16,17 1-16,-18 35 15,19 35-15,-19 0 0,19 35 16,-1 35 0,-17-17-16,17 18 0,0 52 15,0 1 1,-17-54-16,17-17 0,18 53 16,-35-71-1</inkml:trace>
  <inkml:trace contextRef="#ctx0" brushRef="#br0" timeOffset="1779.2">11007 13018 0,'17'0'16,"1"0"-16,35 0 15,-18 0-15,36 0 16,-36 0-16</inkml:trace>
  <inkml:trace contextRef="#ctx0" brushRef="#br0" timeOffset="1946.36">11642 13247 0,'0'35'0,"-18"0"15,0 36-15,1-36 16,-19 36-16,36-54 16</inkml:trace>
  <inkml:trace contextRef="#ctx0" brushRef="#br0" timeOffset="2346.91">11906 12735 0,'0'0'15,"0"106"-15,0-35 0,0 52 16,18-52-16,0 70 16,-1-88-16,-17 0 15,18-18 1,-36-53-1,1-52 1,-1 17-16,0-71 16,18 54-16,0-124 15,0 106-15,0-1 16,36 19-16,-19 35 0,54-1 16,-36 36-16,36 36 15,-54-1-15,18 53 16,-35-35-16,-17 35 15,17-53-15,-35 36 16,17-53 0,0-1-16</inkml:trace>
  <inkml:trace contextRef="#ctx0" brushRef="#br0" timeOffset="2613.67">12365 12259 0,'0'0'0,"18"35"0,52 54 15,-35-19-15,36 71 16,-18-70-16,0 87 15,-36-87-15,1 0 16,-18 52-16,0-70 0,-35 35 16,17-35-1,-35 18-15,18-36 16,-36 0-16</inkml:trace>
  <inkml:trace contextRef="#ctx0" brushRef="#br0" timeOffset="3915.49">14905 12488 0,'18'-17'16,"-36"17"-1,-17 0 1,17 17-16,-35 19 16,0-19-16,18-17 15,0 18-15,-54 17 16,54-17-16,0 17 15,17-17-15,18 17 16,18-17-16,-1-1 16,54 19-16,-18-36 15,17 17 1,-34-17-16,34 0 16,-52 0-16,0 18 15,-18-1 1,-18 1-16,0-18 15</inkml:trace>
  <inkml:trace contextRef="#ctx0" brushRef="#br0" timeOffset="4454.83">13212 12947 0,'0'0'16,"17"0"-16,1 0 15,35 0 1,-18 0-16,18-18 15,-18 1-15,0-1 16,-17 18-16,0-18 16</inkml:trace>
  <inkml:trace contextRef="#ctx0" brushRef="#br0" timeOffset="4626.83">13370 12612 0,'0'70'0,"0"-140"0,0 176 16,0-18-16,0-35 15,18 0-15,-18 0 0,0 17 16,18-35-16,-18 18 16</inkml:trace>
  <inkml:trace contextRef="#ctx0" brushRef="#br0" timeOffset="4966.21">13758 12753 0,'0'0'15,"18"106"-15,-18-53 0,0 35 16,-18-53-16,18-17 16,0 17-16,-17-17 0,-1-18 15,0 0-15,1 0 16,-1 0-16,1-18 16,17 0-16,-18-34 15,18 34-15,0 0 16,18 1-16,17 17 15,18 17 1,-36 19-16,19-19 0,34 18 16,-17-17-16,18 17 15</inkml:trace>
  <inkml:trace contextRef="#ctx0" brushRef="#br0" timeOffset="5400.2">14534 13053 0,'18'17'0,"17"1"16,36 0 0,-36-18-16,0 17 15,54 1-15,-19 0 16,-34-1-16,-1 1 16,-18-18-16,-34 0 31</inkml:trace>
  <inkml:trace contextRef="#ctx0" brushRef="#br0" timeOffset="6268.24">16387 12947 0,'0'-18'15,"-18"1"1,0-19-16,-17 36 16,17 0-16,-35 18 15,18 0-15,0 70 16,17-35-16,1 53 16,17-53-16,0-1 15,0-16-15,35-1 16,18 0-16,-18-17 15,36-36-15,-36 1 16,-17-19-16,17 1 0,0-71 16,-17 53-1,-18-70-15,17 52 16,-34 1-16,17-1 0,-18-17 16,-52-71-16,34 89 15,-34-36 1,52 88-16,0 1 0,1 34 15,17 1-15,0 17 0,0 89 16,17-36-16,54 88 16,-36-105-16,71 70 15,-35-88-15,34 17 16,-52-34-16,36 17 16,-72-53-16,19 17 15</inkml:trace>
  <inkml:trace contextRef="#ctx0" brushRef="#br0" timeOffset="6868.82">17110 12418 0,'0'0'16,"-36"-18"-16,19 18 0,-1 18 15,1-1-15,-1 19 16,18 34-16,0 71 15,0-70-15,35 88 16,0-106-16,-17 17 16,0-17-16,52 35 15,-34-52-15,34-1 16,-35-35-16,1 0 16,-19-18-16</inkml:trace>
  <inkml:trace contextRef="#ctx0" brushRef="#br0" timeOffset="7252">17392 12753 0,'0'0'16,"35"106"-16,-17-36 0,0 36 15,-1-71-15,1 1 16,-18-19-16,0 1 0,17 0 15,-17-36 1,0-53 0,-17 36-16,17-71 15,0 53-15,0-88 16,0 53-16,0-53 16,0 70-16,35 19 15,-17 52-15,-1 0 16,1 17-16,-18 36 15,18 0-15,-1 0 0,1 17 0,0 1 16,34 70-16,-34-88 16,35 53-16,-35-71 15,17 36-15,-17-54 16,-18 1-16</inkml:trace>
  <inkml:trace contextRef="#ctx0" brushRef="#br0" timeOffset="7418.29">17410 12859 0,'35'0'16,"-17"-18"-16,-1 18 15,36-18 1,-35 18-16,35 0 15,-18 18-15</inkml:trace>
  <inkml:trace contextRef="#ctx0" brushRef="#br0" timeOffset="7713.13">18115 13035 0,'18'53'16,"-18"-35"-16,0 17 15,0 0-15,-18 1 0,18-1 16,-17-18-16,-1 19 0,0-1 0,18-17 16,-17-1-16,-1-17 0,0 0 15</inkml:trace>
  <inkml:trace contextRef="#ctx0" brushRef="#br0" timeOffset="8169.16">18362 12682 0,'0'124'16,"0"-248"-16,-18 318 0,18-88 16,0-53-16,0 35 15,0-70-15,-17 17 16,17-52-1,0-36 1,0 17-16,17-52 16,-17 35-16,18-35 15,-18 35-15,0 18 16,0 0-16,18 52 16,-1 71-1,1-52-15,35 70 16,-35-53-16,34 17 15,-16-35-15,34 1 16,-34-36-16,-19 0 16,1 0-16,0-18 15,-1 0-15,1-17 0,-18-35 16,0 34-16,-18 1 16,1-18-16,-19 18 0,19-18 15,-19 18-15,19-1 0,-19 1 16,19 53-1,17-1-15</inkml:trace>
  <inkml:trace contextRef="#ctx0" brushRef="#br0" timeOffset="8486.35">18891 12524 0,'0'0'0,"18"-18"0,0 36 32,17 17-32,-18-17 15,1 17-15,0 0 0,17 0 16,-17 18-16,17-17 0,0 69 15,0-69-15,-35 17 16,18 0-16,-18-1 0,0 37 16,0-54-16,-35 35 15,0-34 1,-18-1-16</inkml:trace>
  <inkml:trace contextRef="#ctx0" brushRef="#br0" timeOffset="13281.19">10866 14605 0,'-53'-18'16,"106"36"-16,-142-18 0,54 18 0,-18 17 15,18 18-15,-18 17 0,35 1 16,-17 88-16,17-89 15,18-17-15,36 35 16,-19-52-16,54-36 16,-36 0-16,18-36 15,-18 1-15,18-18 0,18-70 16,-54 52-16,19-88 16,-36 71-16,-18-71 15,0 71-15,-34-88 16,16 105-1,-34-17-15,34 70 16,1 54-16,18-1 16,17 36-16,0 17 0,17 0 15,36 124 1,0-107-16,-18-34 16,18 0-16,18-1 0,35 1 15,-53-36-15,52 0 16,-69-17-16</inkml:trace>
  <inkml:trace contextRef="#ctx0" brushRef="#br0" timeOffset="13524.27">11430 14270 0,'0'0'16,"0"88"-16,0-35 0,0 18 0,-18 87 15,18-70 1,36 89 0,-19-107-16,19-17 0,34 18 15,-35-53-15,36-1 16</inkml:trace>
  <inkml:trace contextRef="#ctx0" brushRef="#br0" timeOffset="13880.74">11818 14587 0,'0'124'16,"0"-248"-16,0 336 0,0-71 15,0-88-15,0 0 16,18 0-16,-18-35 16,0-36-1,0-35 1,0 0-16,0-53 16,0 53-16,17-88 15,-17 71-15,18-71 16,0 88-16,17-18 15,-17 71-15,34 35 16,-34 1-16,17 87 16,-35-52-16,18 87 15,0-87-15,-1 35 16,1-71-16,0 18 16,-18-35-16</inkml:trace>
  <inkml:trace contextRef="#ctx0" brushRef="#br0" timeOffset="14019.57">11906 14799 0,'36'18'0,"16"-1"16,19 1-1,0 0 1</inkml:trace>
  <inkml:trace contextRef="#ctx0" brushRef="#br0" timeOffset="14326.13">12577 14852 0,'35'35'15,"-70"-70"-15,70 88 0,-53 0 16,18-18-16,-53 36 15,36-36-15,-36 35 16,35-34-16,-17-19 16</inkml:trace>
  <inkml:trace contextRef="#ctx0" brushRef="#br0" timeOffset="14766.63">12823 14446 0,'18'106'15,"-36"-212"-15,54 265 0,-36-88 16,0 70-16,0-88 15,17 0-15,-17 35 16,0-71-16,0 1 16,0-36-1,-17-35 1,17-17-16,0 17 0,0-53 16,0 36-1,17-72-15,-17 72 16,36-54-16,-19 89 15,36 18-15,-35 34 16,17 1-16,-17 17 0,-18 53 16,0-35-1,-18 35-15,-17-35 16,-18 0-16,35-35 16,-35-1-16,36-17 15,17-17 1</inkml:trace>
  <inkml:trace contextRef="#ctx0" brushRef="#br0" timeOffset="14999.28">13106 14005 0,'35'18'15,"0"70"1,1-17-16,16 87 15,-16-87-15,-1 17 16,-17 0-16,-1 1 0,-17-19 16,0 71-1,0-88-15,-35 35 16,0-52-16,-18-1 16,35-17-16</inkml:trace>
  <inkml:trace contextRef="#ctx0" brushRef="#br0" timeOffset="15711.36">14693 14605 0,'0'-18'16,"18"-35"-1,-1 18-15,19-53 16,-19 53 0,1-1-16,0 19 0,-1-18 15,1 17-15,0 36 16,-1 34-1,-17-34-15,18 35 16,0-18-16,-1 1 16,-17-19-16,18 1 15,-1-18 1,1 0 0,0-18-16,-1-17 15,19-18-15,-36 35 16,17-35-16,-17 36 15,18-1 1,-18 36 0,0-1-1</inkml:trace>
  <inkml:trace contextRef="#ctx0" brushRef="#br0" timeOffset="16038.69">14870 14852 0,'0'-18'16,"0"-35"-1,0 18-15,17-18 16,1 18 0,0 0-16,-1 17 15,1 18-15,-1 35 16,1 1-16,0 16 15,-1-34 1,1 0-16,0 17 16,-1-35-16,1 0 15,0 0-15,17-18 16,-18-17-16,1 0 16,0 0-16,-18-1 15,17 36-15,-17-17 16,18 17-16</inkml:trace>
  <inkml:trace contextRef="#ctx0" brushRef="#br0" timeOffset="16668.86">16245 14570 0,'0'0'16,"-35"-18"-16,0 18 16,0 0-16,-18 53 15,17 0-15,1 35 16,35-53-16,0 54 15,18-54 1,17 0-16,0-17 16,1-18-16,34-18 15,-17-17-15,-18 0 0,36-54 16,-53 36 0,-1 1-16,1-19 0,-1 18 0,-17 0 15,0-17-15,-17-1 16,-1 18-16,-35-70 15,36 70-15,-19 0 0,1 18 16,0-1-16,17 54 16,18 17-16,0 89 15,18 52 1,17-88-16,0 0 0,89 124 16,35-71-1,-71-105 1,-53-19-16,0-17 15</inkml:trace>
  <inkml:trace contextRef="#ctx0" brushRef="#br0" timeOffset="17018.03">16986 14129 0,'-17'0'16</inkml:trace>
  <inkml:trace contextRef="#ctx0" brushRef="#br0" timeOffset="17367.69">16986 14129 0,'0'0'0,"18"17"15,-18-34 1,18 17-1,-18-18 1,17 0 0,-34 1-1,17 34 1,0 1 0,0 17-1,-18 18-15,0 0 0,18 71 16,-17-36-16,17 71 15,17-89-15,1 1 16,0-18-16,-1 17 0,36 18 16,-18-70-1,36 17-15,-36-35 16,0 0-16,18-17 16</inkml:trace>
  <inkml:trace contextRef="#ctx0" brushRef="#br0" timeOffset="17752.14">17339 14305 0,'0'0'15,"35"124"-15,-17-36 0,17 53 16,-17-88-16,0 70 15,-18-87-15,0-1 0,0-17 16,0-36 0,-18-35-1,18 0-15,0-53 16,0 18-16,0 0 16,0 0-16,0-18 0,0 18 15,18-36-15,-1 106 16,36 18-1,-35 36-15,-1 17 16,19 17-16,-19 1 0,19 88 16,-19-71-16,18 53 15,-35-71-15,36 19 16,-19-54-16,1 0 16</inkml:trace>
  <inkml:trace contextRef="#ctx0" brushRef="#br0" timeOffset="17895.39">17445 14605 0,'35'0'16,"0"18"-16,1-18 16,-1 0-16,0 17 0,18-17 15,-18 0-15,1 0 0</inkml:trace>
  <inkml:trace contextRef="#ctx0" brushRef="#br0" timeOffset="18063.67">18062 14870 0,'18'70'15,"-36"-140"-15,36 175 0,-53-34 16,17-36-16,-17 36 15,17-54-15,-17 19 16</inkml:trace>
  <inkml:trace contextRef="#ctx0" brushRef="#br0" timeOffset="18513.19">18327 14358 0,'0'0'16,"-18"88"-16,18-52 0,-17 34 15,17-17-15,-18 0 0,18 0 16,0-18-16,0 0 16,0 1-16,0-19 0,18-17 15,-1-17 1,-17-19-1,18 1-15,-1 0 0,1-53 16,-18 17-16,0 18 16,0 0-16,18-35 15,-18 70-15,17 18 16,-17 36-16,0-1 0,36 88 16,-19-70-16,1 18 15,35 17 1,-36-53-16,19-17 15,-1 0-15,0-1 0,36-17 16,-53-17-16,17-36 16,-35 17-16,0 1 15,-18-35-15,1 34 0,-36-52 16,17 53 0,1-18-16,0 35 15,35 1-15</inkml:trace>
  <inkml:trace contextRef="#ctx0" brushRef="#br0" timeOffset="18755.99">18838 13899 0,'0'0'16,"89"71"-16,-54-18 15,18 0-15,0 0 0,17 106 16,-35-89-16,-17 89 16,-18-89-16,-18 89 15,18-106 1,-52 53-16,16-53 16,-52 17-16</inkml:trace>
  <inkml:trace contextRef="#ctx0" brushRef="#br0" timeOffset="24692.06">15981 15363 0,'-18'0'15,"18"18"1,18-18 0,-18 18-16,17-18 15,1 0 1,0 17-16,17-17 15,-17 0-15,35 0 16,-36 0-16,54 0 16,-36 0-16,53 18 15,-35-18-15,71 0 16,-71 0 0,88 0-16,-71 0 15,107-18-15,-89 18 16,0-17-16,18 17 0,-18 0 15,141 0-15,-123 0 16,141-18 0,-106 36-16,124-18 15,-124-18-15,124 0 16,-160 1-16,72-1 16,-124 18-16,-18 0 15,0 0-15,0 0 0,1 35 16,-36-17-16,17 0 15,-34-1 1,-54 1 0</inkml:trace>
  <inkml:trace contextRef="#ctx0" brushRef="#br0" timeOffset="27033.99">17798 15840 0,'17'-18'16,"-17"36"15,0 17-31,0 0 16,0 89-16,0-54 15,-17 71-15,17-88 16,17 53-16,-17-53 16,18 0-16,0-35 15,-1-18 1,-17-18-16</inkml:trace>
  <inkml:trace contextRef="#ctx0" brushRef="#br0" timeOffset="27327.71">17533 15963 0,'0'0'15,"0"-17"-15,35-19 16,1 1 0,17 0-16,-36 17 15,1 0-15,-1 18 0,1-17 16,17 17-16,-17 17 16,17 36-1,-17-35-15,17 53 16,-17-36-16,-1-18 15,1 19-15,17-19 16,1 1-16,17-18 16,-18-18-16</inkml:trace>
  <inkml:trace contextRef="#ctx0" brushRef="#br0" timeOffset="28039.99">10636 15452 0,'-17'0'0,"34"0"16,36 0-1,0 0-15,71 0 16,-36 0-16,0 17 15,35-17-15,142 0 16,-124 0-16,36 0 0,-19 0 16,19 0-16,158 0 15,-194 0-15,-18 0 0,107 0 16,-142-17 0,35 17-16,-87 0 15,-19 17-15,-34-17 16,-54 18-1</inkml:trace>
  <inkml:trace contextRef="#ctx0" brushRef="#br0" timeOffset="28808.36">11836 15928 0,'0'18'16,"0"34"-1,-18-16-15,18 70 16,0-53 0,0 52-16,0-52 15,18 0-15,-18-18 16,0 1-16,0-1 0,17-17 15,-17-1-15</inkml:trace>
  <inkml:trace contextRef="#ctx0" brushRef="#br0" timeOffset="29091.6">11518 16245 0,'18'36'16,"-36"-72"-16,36 89 0,-1-17 0,36 34 15,-35-35 1,35 18-16,-18-35 16,18 17-16,-35-17 15,17 0-15,0-18 16,1 0-16,17-36 15,-36 19-15,36-36 16,-35 35-16,-1-17 16,19 0-1,-19 17-15,1 18 0</inkml:trace>
  <inkml:trace contextRef="#ctx0" brushRef="#br0" timeOffset="31638.06">13458 13494 0,'18'17'62,"0"-17"-30,-18-17-32,17-1 15,1 0 1,-18 1-16,18-1 16,-1 18-1,-17 18-15,18-1 16,0 36-16,-1-35 15,1 17-15,-18-17 16,18 0-16,-1-18 16,-17-18-1,18 18-15,-18-35 16,17-1-16,-17 19 0,18-1 16,-18 0-16,18 1 15,-1 17 1,1 17-1,0 1-15,-1-18 0,1 18 16,17-1-16,-17-17 16,17 0-16,-17 0 15,17-17-15,-17-1 16,17 0 0</inkml:trace>
  <inkml:trace contextRef="#ctx0" brushRef="#br0" timeOffset="74370.14">11712 11924 0,'-17'-18'0,"34"36"0,-70-36 15,36 1-15,-19 17 0,1-18 16,0 18-16,-18-18 0,-18-17 16,18 35-16,-70-18 15,52 18-15,-87 18 16,69 0 0,-105 35-16,106-36 15,-106 19-15,106-1 16,-88 18-16,70-36 15,-71 72 1,107-54-16,-89 53 16,89-35-16,-36 35 15,53-35-15,18 0 0,-36 35 16,36-35-16,-1 0 16,1 0-16,18 35 15,-1-35-15,18 18 16,0-18-16,0 35 15,18-53-15,17 53 16,-18-53-16,54 54 16,-36-36-16,71 35 15,-35-53 1,52 36-16,36-18 16,-53-18-16,-18-18 15,124 19-15,-124-19 16,123 1-16,-122 0 15,105 17 1,-89-17-16,-16-1 0,17-17 16,-18 18-16,18-1 0,-18-17 15,88 18-15,-88-18 16,1 0-16,69 0 16,-87 0-16,70-18 15,-71-17-15,54-18 16,-89 36-16,53-54 15,-70 36-15,53-53 16,-36 52-16,18-52 16,-18 35-16,36-53 15,-54 53 1,36-70-16,-35 70 16,17-88-16,-35 88 15,0-106-15,0 71 16,-18-106-16,-17 106 15,-18-71 1,0 89-16,-35-36 16,18 70-16,-71-16 15,70 34-15,-53 18 16,54 0-16,17 18 16,0-18-16</inkml:trace>
  <inkml:trace contextRef="#ctx0" brushRef="#br0" timeOffset="75683.08">17198 11959 0,'0'0'16,"-71"-17"-16,36 17 15,-53 0-15,53 0 16,-18 0-16,17 0 16,-16 0-16,-1 0 0,-53 0 15,53 17-15,-53 18 16,53-17-16,-70 35 16,70-18-16,-53 36 15,53-36-15,18-17 16,-36 52-16,18-17 15,18-17-15,0-1 0,17 0 16,-17 18-16,-18 18 16,35-19-16,1 37 15,-1-54-15,0 53 16,1-35-16,17 35 16,0-35-16,0 18 15,17-36-15,19 36 16,-19-36-1,54 18-15,-36-18 16,0 0-16,89 18 16,-54-35-16,1 17 0,17-17 15,-17 17-15,87 0 16,-69 1-16,-1-19 16,0 1-16,18 0 0,88-1 15,-88-17-15,123 18 16,-106-18-16,107-18 15,-107 18-15,142-35 16,-124 17-16,141-17 16,-141 17-1,106-17-15,-123 17 16,70-17-16,-88 17 16,35-17-16,-71 0 15,-17 0-15,18-1 0,-18 1 16,52-71-1,-69 36-15,17-54 16,-36 54-16,1-1 16,-18 1-16,-35-19 0,-54-69 15,19 87-15,-142-105 16,89 87-16,-36 19 16,-35-18-16,0 17 0,-18 1 15,-17 17-15,0 17 0,17 19 16,-17-1-16,-142 18 15,212 0-15,36 18 0,0 17 16</inkml:trace>
  <inkml:trace contextRef="#ctx0" brushRef="#br0" timeOffset="82356.2">22948 18468 0,'0'0'0,"0"18"16,18-18-1,-18 17 1,17-17-1,1 18-15,0-18 16,17 17-16,0-17 16,1 0-16,17-17 0,-18-1 15,71-35-15,-36 18 16,54-71-16,-71 36 16,88-89-1,-71 71-15,-17-1 16,88-105-16,-88 106 0,18-18 15,-54 71-15,-17-18 16,0 36-16,-17-1 16,-1 18-1,-17 35-15,0-17 16,17 0-16</inkml:trace>
  <inkml:trace contextRef="#ctx0" brushRef="#br0" timeOffset="82961.64">23213 18203 0,'0'18'15,"-18"-18"1,1 18-1,-1-1-15,0-17 16,1 18-16,-1 0 0,-17-1 16,-36 1-1,36 17-15,17-17 0,-35 17 16,36-17-16,-1-1 16,18 1-16,18 0 15,-18-1-15,35 1 16,-17-1-16,17 1 0,18 0 15,-18-1-15,53 19 16,-52-19-16,34 19 16,-52-19-16,-1 19 15,1-36-15</inkml:trace>
  <inkml:trace contextRef="#ctx0" brushRef="#br0" timeOffset="91598.77">6562 17110 0,'-18'35'0,"36"-70"0,-54 105 16,36-52-16,0 17 0,-17 0 15,-1 54-15,0-36 16,1 35-16,17-53 15,-18-17 1,18 17-16,0 0 0,0-17 16,0 0-16,0-1 0</inkml:trace>
  <inkml:trace contextRef="#ctx0" brushRef="#br0" timeOffset="91865.61">6297 17533 0,'0'71'15,"0"-142"-15,-18 177 0,18-71 0,0 0 16,18 18-16,-18-35 15,53 0 1,-35-1-16,17-17 16,0-17-16,0 17 0,18-18 15,-17 0-15,-1 1 0,36-1 16,-36 0-16,-35 1 16</inkml:trace>
  <inkml:trace contextRef="#ctx0" brushRef="#br0" timeOffset="128797.45">25435 12471 0,'18'0'109,"17"17"-93,0-17-16,18 18 0,36-18 15,-36 0-15,88 0 16,-71 0-16,107 0 16,-89-18-16,141 1 15,-105-1 1,140-17-16,-140 17 15,17 18-15,0-17 0,0 17 16,-18 0-16,19 17 0,104 18 16,-122-35-16,123 18 15,-124 0 1,89-18-16,-124 0 16,18 0-16,-71 0 15,18 17-15,-35-17 16,-36 0-1,1 0 1</inkml:trace>
  <inkml:trace contextRef="#ctx0" brushRef="#br0" timeOffset="131600.65">29263 11483 0,'0'-18'0,"18"1"16,-18-1-1,17 18 1,1 53 15,-18-18-31,0 0 0,0 107 16,0-54-16,0 88 16,0-88-1,0 53-15,0-88 16,17-17-16,-17-19 0,18 1 15,-18 0-15,0-36 16,0-35 0,0 18-16,0-71 15,0 53-15,0-18 16,0 19-16,0-107 16,0 88-16,18-35 15,-1 71-15,1 17 16,0 36-16,17 53 15,0-18-15,-17 17 16,17 18-16,18 53 16,-18-70-16,54 17 15,-72-53-15,36 1 16,-35-19-16,-1-34 16,-17-19-16,0-52 15,0 35-15,-17-17 16,-36-54-16,18-17 15,17 88-15,0 0 16,1-17 0,17 52-16,0 36 15,35 35 1</inkml:trace>
  <inkml:trace contextRef="#ctx0" brushRef="#br0" timeOffset="132023.11">30021 12118 0,'18'0'16,"-36"0"-16,54 18 0,17-36 16,-36 18-16,1-18 15,0 1-15,-1-1 0,1 0 16,-18 1-16,0-36 16,-18 35-16,-17 1 15,0-1-15,-18 18 16,17 0-16,1 18 15,0 17-15,35 0 16,0 18-16,17-18 16,36 1-16,0-19 15,18 1-15,-36-18 16,0 0-16,36-18 16,-53 18-16,35-35 15,-36 17-15,-17 1 16</inkml:trace>
  <inkml:trace contextRef="#ctx0" brushRef="#br0" timeOffset="132361.93">30427 11924 0,'18'0'47,"-1"-18"-31,1 18-16,17 0 16,1-17-16,-19 17 15,18 0-15,-17-18 0,0 18 16,-1 0-16,19 0 15,-19 0-15,1-18 16,-36 18 15,1 0-15,-1 0-16</inkml:trace>
  <inkml:trace contextRef="#ctx0" brushRef="#br0" timeOffset="132701.94">30568 11501 0,'0'17'15,"0"18"-15,0 36 16,0-36-16,0 71 16,0-53-1,0 0-15,18 53 16,-1-71-16,19 36 16,-19-54-16,1 1 0,53 0 15,-54-1-15,54-17 16,-36-17-1,0 17-15,1-18 16,-19 18-16,-34 0 16,17 18-16</inkml:trace>
  <inkml:trace contextRef="#ctx0" brushRef="#br0" timeOffset="134164.76">25629 13406 0,'18'52'0,"-36"-104"0,54 157 16,-19 54-16,-17-71 15,18 89 1,-18-89-16,0 35 15,0-70-15,0 0 16,-18-53-16,1-35 16,-1 0-1,0-1-15,1-17 0,-19-88 16,36 88-16,18-88 16,0 71-16,17-1 15,0 18-15,18 36 0,0-19 16,106 36-16,-71 18 15,-17 17-15,70 54 16,-53 52 0,-53-71-16,-35 1 0,-17 52 15,-36-70-15,-36 35 16,19-52-16,-54 34 16,71-52-16,-35-1 15,53-17-15,35-35 16,0 18-1</inkml:trace>
  <inkml:trace contextRef="#ctx0" brushRef="#br0" timeOffset="134487.87">26353 14182 0,'-18'17'15,"36"-17"-15,17 0 16,-18-17-16,54-1 16,-18-35-1,-35 35-15,-1 1 16,1-18-16,-18-1 16,0 1-16,-18 17 0,-35 18 15,18 0-15,-18 18 16,35 0-16,1 52 15,17-35-15,53 36 16,-18-36-16,53 18 16,-35-35-16,0 0 15,53-18 1,-53-18-16,-18 18 16</inkml:trace>
  <inkml:trace contextRef="#ctx0" brushRef="#br0" timeOffset="134797.47">26793 14164 0,'0'0'15,"18"18"-15,0-18 0,35 17 16,-18-34 0,36-1-16,-54 0 15,1 18-15,-1-35 16,-17 17-16,-17-17 15,-1 18-15,-52-1 16,34 0-16,-17 18 16,36 0-16,-19 36 15,36-19-15,0 36 16,36-35-16,-19 17 16,72 0-16,-36 1 15,35-1-15,-35-35 16,17 18-1,-35-18-15,-17 0 16</inkml:trace>
  <inkml:trace contextRef="#ctx0" brushRef="#br0" timeOffset="135171.04">27252 14129 0,'0'0'0,"18"35"0,-1 71 16,1-53-16,0 70 16,-1-17-1,1-53-15,-18-18 0,0 1 16,0-19-16,-18-34 16,1-54-1,17 18-15,-18-53 16,18 36-16,35-89 15,-17 106 1,52-35-16,-17 70 16,18 18-16,-53 0 15,17 35-15,-35 1 16,-18 34-16,-17-34 16,-53-1-1,35-17-15,-53-18 16,71 0-16,-1-18 15,19 0-15,-1 1 0</inkml:trace>
  <inkml:trace contextRef="#ctx0" brushRef="#br0" timeOffset="135839.24">28081 14288 0,'-18'0'16,"36"0"-16,35 0 16,0 0-1,88 0-15,-35 0 16,141 0-16,-106 0 16,18 0-16,176 0 15,-159 0-15,-17 17 0,141 1 16,-177-18-1,89 35-15,-141-17 16,-1-1-16,-70 1 16,-18 0-16,-17-1 15</inkml:trace>
  <inkml:trace contextRef="#ctx0" brushRef="#br0" timeOffset="139091.97">25929 11271 0,'0'18'0,"18"88"15,-18-18-15,0-18 0,0 125 16,0-107-16,17-18 15,-17 18-15,0-17 16,18-18-16,-18 0 0,18-18 16,-18-17-16,17-1 15,-17-34-15</inkml:trace>
  <inkml:trace contextRef="#ctx0" brushRef="#br0" timeOffset="139282.09">25929 11448 0,'0'0'15,"53"-18"-15,0 0 0,53-17 16,-36 17 0,36-17-16,-70 35 15,-19 0-15,1 0 0,-1 0 16,-34 18-16</inkml:trace>
  <inkml:trace contextRef="#ctx0" brushRef="#br0" timeOffset="139402.49">26000 11695 0,'0'0'16,"106"-18"-16,-36 0 15,1 1-15,35-1 16,-54 0-16</inkml:trace>
  <inkml:trace contextRef="#ctx0" brushRef="#br0" timeOffset="139832.44">26652 11712 0,'0'0'0,"-53"0"16,18 18-16,0 0 0,-36 52 16,71-35-1,-17 36-15,17-53 16,17 17-16,36 0 15,-17-35-15,-1 0 0,53-35 16,-53 17-16,-17-17 16,0 0-16,-1-1 0,-17-34 15,0 52 1,-17-35-16,-1 36 16,0 17-1,18 35-15,-17 0 16,34 36-1,1-36-15,0 0 0,17 1 16,0-1-16,0-18 16,1 1-16,-1 0 0,0-1 15</inkml:trace>
  <inkml:trace contextRef="#ctx0" brushRef="#br0" timeOffset="140037.83">27040 11748 0,'-35'52'0,"70"-104"0,-87 122 15,52-35-15,0 18 16,17-35-16,18 35 16,-17-18-16,17-17 15,-17-1-15,53 1 16,-54-18-16,18-18 15</inkml:trace>
  <inkml:trace contextRef="#ctx0" brushRef="#br0" timeOffset="140399.1">27323 11871 0,'0'18'16,"17"-1"-1,1 1-15,35 0 16,-18-18-16,-17 0 0,52 0 16,-34-18-16,-1-17 15,-17-1 1,-1 19-16,-17-19 0,0 1 16,-17-18-16,-1 36 15,-53-19-15,36 36 16,0 0-16,-1 18 0,19 0 15,-1 52 1,18-35-16,18 54 16,17-54-16,0 0 15,18 0-15,-17 1 0,87-1 16,-88-35-16,54 0 16,-54 0-16,0 0 15,-53 0 1</inkml:trace>
  <inkml:trace contextRef="#ctx0" brushRef="#br0" timeOffset="142873.52">28258 13212 0,'0'-18'16,"0"36"-16,17-18 0,-17 70 15,18 1-15,-1 17 16,-17 0-16,36 106 16,-36-106-16,53 53 15,-36-88-15,19 35 16,-36-70-16,17 0 16</inkml:trace>
  <inkml:trace contextRef="#ctx0" brushRef="#br0" timeOffset="143056.68">28275 13423 0,'0'0'16,"18"-17"-16,17-1 0,-17 18 15,35-18-15,-18 1 0,71-1 16,-71 0-16,0 18 15,1 18 1,-36 0-16</inkml:trace>
  <inkml:trace contextRef="#ctx0" brushRef="#br0" timeOffset="143189.99">28363 13723 0,'0'0'16,"106"-18"-16,-53 1 15,53-1-15,-53 1 16,17 17-16</inkml:trace>
  <inkml:trace contextRef="#ctx0" brushRef="#br0" timeOffset="143580.43">28998 13723 0,'0'0'0,"-53"0"0,18 18 16,18-1-16,-19 36 16,36-35-16,0 17 0,18 18 15,17-35-15,18-1 16,-18-17-16,36 0 15,-36-17 1,-17-1-16,-18 0 0,17 1 16,-17-18-16,0-1 15,-17-17-15,-1 53 16,1-35 0,-1 35-16,18 18 15,18 17 1,-18 0-16,35 18 15,-35-18-15,53 18 16,-18-53-16,18 18 16,-35-18-16</inkml:trace>
  <inkml:trace contextRef="#ctx0" brushRef="#br0" timeOffset="143773.65">29351 13688 0,'0'0'16,"-53"35"-16,53-17 0,-17 35 15,17-18-15,35 18 16,-18-18 0,36 0-16,-17-35 15,-1 18-15,0-18 16,-17 0-16</inkml:trace>
  <inkml:trace contextRef="#ctx0" brushRef="#br0" timeOffset="144141.5">29580 13811 0,'0'18'16,"36"0"-16,-36-1 15,53 1-15,-36-18 16,54 0-16,-54 0 16,54-35-1,-53-1-15,17 19 0,-17-36 16,-18 35-16,-18 0 16,0 1-16,1-1 0,-19 18 15,-17 0-15,-17 18 16,35-1-16,17 1 0,0 17 15,1-17-15,17 17 0,17 1 16,36 16 0,-17-16-16,16-19 0,-16 1 15,70 17-15,-71-35 16,18 0-16,0 0 16,-18 0-1,-53 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Triplet loss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2AF8802-868D-4CA2-8C43-D9705735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4"/>
            <a:ext cx="12192000" cy="67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54" y="5445760"/>
            <a:ext cx="677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 10k pictures of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1k persons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48244-E6BA-4F97-97F8-B96214485893}"/>
              </a:ext>
            </a:extLst>
          </p:cNvPr>
          <p:cNvSpPr txBox="1"/>
          <p:nvPr/>
        </p:nvSpPr>
        <p:spPr>
          <a:xfrm>
            <a:off x="-45417" y="6477024"/>
            <a:ext cx="843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Schroff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al.,2015, 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FaceNet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: A unified embedding for face recognition and clustering]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90BD94-E0CF-40BE-B3C0-6632D88C6065}"/>
                  </a:ext>
                </a:extLst>
              </p14:cNvPr>
              <p14:cNvContentPartPr/>
              <p14:nvPr/>
            </p14:nvContentPartPr>
            <p14:xfrm>
              <a:off x="628560" y="628560"/>
              <a:ext cx="10281240" cy="563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90BD94-E0CF-40BE-B3C0-6632D88C6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619200"/>
                <a:ext cx="10299960" cy="56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Choosing the triplets A,P,N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94" y="1404812"/>
                <a:ext cx="99135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During training, if A,P,N are chosen randomly,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𝑃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+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≤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𝑁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is easily satisfied.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4" y="1404812"/>
                <a:ext cx="9913566" cy="1077218"/>
              </a:xfrm>
              <a:prstGeom prst="rect">
                <a:avLst/>
              </a:prstGeom>
              <a:blipFill>
                <a:blip r:embed="rId2"/>
                <a:stretch>
                  <a:fillRect l="-1599" t="-7345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594" y="3655760"/>
            <a:ext cx="9913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Choose triplets that’re “hard” to train on.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DC17D-9239-4626-8390-DB8B6321946B}"/>
              </a:ext>
            </a:extLst>
          </p:cNvPr>
          <p:cNvSpPr txBox="1"/>
          <p:nvPr/>
        </p:nvSpPr>
        <p:spPr>
          <a:xfrm>
            <a:off x="-45417" y="6477024"/>
            <a:ext cx="843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Schroff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al.,2015, 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FaceNet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: A unified embedding for face recognition and clustering]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95B228-1026-48CE-A689-B3F7E6F190C6}"/>
                  </a:ext>
                </a:extLst>
              </p14:cNvPr>
              <p14:cNvContentPartPr/>
              <p14:nvPr/>
            </p14:nvContentPartPr>
            <p14:xfrm>
              <a:off x="368280" y="768240"/>
              <a:ext cx="6750360" cy="228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95B228-1026-48CE-A689-B3F7E6F190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758880"/>
                <a:ext cx="6769080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A5453E-01B3-4584-9D79-14B67F4BF181}"/>
                  </a:ext>
                </a:extLst>
              </p14:cNvPr>
              <p14:cNvContentPartPr/>
              <p14:nvPr/>
            </p14:nvContentPartPr>
            <p14:xfrm>
              <a:off x="2260440" y="4057560"/>
              <a:ext cx="8884080" cy="2686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A5453E-01B3-4584-9D79-14B67F4BF1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080" y="4048200"/>
                <a:ext cx="8902800" cy="27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9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038F4F61-110E-47B0-BE8B-76746D5A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08"/>
            <a:ext cx="12192000" cy="63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100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Face recognition</vt:lpstr>
      <vt:lpstr>Presentación de PowerPoint</vt:lpstr>
      <vt:lpstr>Loss function</vt:lpstr>
      <vt:lpstr>Choosing the triplets A,P,N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Jennyfer Nereida Combariza Vanegas</cp:lastModifiedBy>
  <cp:revision>250</cp:revision>
  <cp:lastPrinted>2017-10-27T03:42:45Z</cp:lastPrinted>
  <dcterms:created xsi:type="dcterms:W3CDTF">2017-07-10T20:19:53Z</dcterms:created>
  <dcterms:modified xsi:type="dcterms:W3CDTF">2020-10-29T09:25:33Z</dcterms:modified>
</cp:coreProperties>
</file>