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37D16-055F-44FC-81DA-E8AEF384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CE014-34DF-4268-BC46-40EAC6C49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CD5BB-9DFD-4769-A14F-C33B2681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F7D46-3030-417E-BA25-DB9C625A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DC8DD-30C0-434C-B806-33219F06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50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E584-3144-4C73-BF72-5CE730AF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923866-EBA3-4129-BF57-C719017A7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F84F4-3530-4E1A-9368-8BC96148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5C3CB-D95A-4D9B-AED2-501485A4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6514-8031-451C-8D78-62117B5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76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612106-83D8-4D53-98E7-77579523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983F9-3C90-49C4-9891-823D1FB5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531EB-FEC5-48F8-8E43-398893B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642B3-8601-45BD-AC88-C42246D5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7FD5B-1AE4-44BE-80A1-41C0C41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54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835A-0DE4-4242-AAAB-A206BAE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E7426-63F9-4186-B0A8-5E650AC2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4AFED-3826-4062-91DB-440C6AF9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6E188-35A9-440B-8F91-ADD8A425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29EF4-A351-4D6D-B9DB-2A8A2E4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0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BBA58-29D8-4159-9C3D-509B32A3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F9A002-F9A9-4660-A7A1-F6015496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55E36-2B2F-435B-BB5E-0D77C4D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28E51-DDF7-4C12-8DD3-189BE50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6BE23-1B5C-4F46-878C-9E0CFD3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58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E7BB-7ADF-4C7D-9FA8-1D462A4D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06833-1E2D-451D-97B7-FE863DAE8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FB4CDC-0D54-4A6E-9CFE-2E0003CC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827C82-317E-4EC1-8BF4-CB4FF22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8DB022-D6FF-4E1A-8F9F-2D44175C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95DEB3-0D64-4DEB-B250-BA60B58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597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95540-FDE0-4FF0-B2E4-C497EBA2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0C086D-9AC0-476A-B4CA-C223389F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0CAF1E-D9D8-4A22-A236-2D7D7A5C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B00D86-FA06-4D20-851A-C9B8E431D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526E19-B880-49E0-95A3-D44705E8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D6DD44-AB47-4866-84EC-7BFC26B6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C3F8A5-6EA9-4ECB-8F79-4F0E9423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0CC753-16B5-427D-820B-D176B1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87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42B64-6BA3-4149-AAA2-D4E96DD2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D9ED0-538C-49B1-AF94-2CC0A40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949857-D7B7-4C9F-9104-C9312516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C9C066-A920-4096-B14F-DECD3AFE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5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5C91D1-0E56-4302-B89B-C8EED3BF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B840FF-751A-4BA9-A747-183E5103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39E44-DEBE-4B19-875F-AA4F275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8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5686B-D807-404E-9267-DDCF87F5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96914-DB7E-4D40-8534-44BED0EB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35A81-C3EC-4D51-ACC1-6811AF27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C35587-31F9-4F76-A992-0B7DB148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62A26D-99A2-4E98-9599-272FCF63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F180C-3B84-4C1A-AF6D-1D9DD7DD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319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A6B86-B1FE-4D3E-9FA4-E815FFE1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354B1F-2720-4EE9-82E8-058F062B8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82CE78-6806-44A5-A7F4-3BCD7E21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BEC03-BA6B-474B-9E48-9708E2A0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44C1C-9609-4A42-9637-73967618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AD47C-8F74-42E7-8F37-D0740923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7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506A86-B434-4DE4-840D-B3CF9535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396DE6-6AA2-44F1-BC56-80461C8A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FE363-09E7-4609-96C5-7A28C23B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EAD1-F1D8-4932-B6CD-8B087A59FF10}" type="datetimeFigureOut">
              <a:rPr lang="es-PE" smtClean="0"/>
              <a:t>19/06/2020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3DD75-D93F-4FD1-AE4B-D198B0A74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8463C-E8AB-45EC-9496-4F2F9241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026F-77B5-43C3-A9F2-9C9018EF5F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89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F3111-782B-409E-9F11-DB618A6AE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25D922-5F25-45FC-B624-D773C8DDE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466E7-7008-4985-BE1B-06E3D51F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95287"/>
            <a:ext cx="10220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E480D-05AD-45B1-AC2B-BA8A852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183D2-F7E9-425F-9564-122CCD2A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FAC321-F579-4277-AC9B-98BE927D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700087"/>
            <a:ext cx="11401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F0BA9-67B3-45D9-AA35-989187B7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E8B47-6EBC-43B0-AC4A-0413E550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6FCF94-B3EF-4E42-8D10-1DB2978B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32" y="0"/>
            <a:ext cx="8591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7294F-03AF-4D2A-BEE8-247CD309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8" y="1811961"/>
            <a:ext cx="4277810" cy="1325563"/>
          </a:xfrm>
        </p:spPr>
        <p:txBody>
          <a:bodyPr/>
          <a:lstStyle/>
          <a:p>
            <a:r>
              <a:rPr lang="es-PE" dirty="0"/>
              <a:t>Awsuser.C2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BDBD25-8566-474E-B35A-26A54D97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94" y="752354"/>
            <a:ext cx="7668000" cy="57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4646C-A4C2-431B-806A-5C2B51B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00958-7A25-4772-A73C-159376DA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39EFE5-2D81-4E50-98AE-6D5AE9BA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133475"/>
            <a:ext cx="9553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1AACB-3E3C-4F76-824C-D346A086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Conectarse a EMR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132BE-6B19-463C-B5D7-57B37B11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038"/>
            <a:ext cx="10515600" cy="157415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ssh</a:t>
            </a:r>
            <a:r>
              <a:rPr lang="es-PE" dirty="0"/>
              <a:t> -i ec2-emr.pem hadoop@ec2-18-219-99-58.us-east-2.compute.amazonaws.com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CB3B549-E08D-4A6D-960C-D6F6AC2EC61C}"/>
              </a:ext>
            </a:extLst>
          </p:cNvPr>
          <p:cNvSpPr/>
          <p:nvPr/>
        </p:nvSpPr>
        <p:spPr>
          <a:xfrm>
            <a:off x="838200" y="2611287"/>
            <a:ext cx="255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/>
              <a:t>Chmod</a:t>
            </a:r>
            <a:r>
              <a:rPr lang="es-PE" dirty="0"/>
              <a:t> 777 ec2-emr.pem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D64ED4-BCFB-4F0E-80D7-BE1B82C332F9}"/>
              </a:ext>
            </a:extLst>
          </p:cNvPr>
          <p:cNvSpPr/>
          <p:nvPr/>
        </p:nvSpPr>
        <p:spPr>
          <a:xfrm>
            <a:off x="838200" y="4472969"/>
            <a:ext cx="420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/>
              <a:t>aws</a:t>
            </a:r>
            <a:r>
              <a:rPr lang="es-PE" dirty="0"/>
              <a:t> s3 </a:t>
            </a:r>
            <a:r>
              <a:rPr lang="es-PE" dirty="0" err="1"/>
              <a:t>cp</a:t>
            </a:r>
            <a:r>
              <a:rPr lang="es-PE" dirty="0"/>
              <a:t>  s3://librerias-spark/ . --</a:t>
            </a:r>
            <a:r>
              <a:rPr lang="es-PE" dirty="0" err="1"/>
              <a:t>recursive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89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B5253-A3EF-4032-AD12-5CAE44AF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372A6-CD84-40E3-BF1E-BB6A6D28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spark-shell</a:t>
            </a:r>
            <a:r>
              <a:rPr lang="es-PE" dirty="0"/>
              <a:t> --</a:t>
            </a:r>
            <a:r>
              <a:rPr lang="es-PE" dirty="0" err="1"/>
              <a:t>jars</a:t>
            </a:r>
            <a:r>
              <a:rPr lang="es-PE" dirty="0"/>
              <a:t> minimal-json-0.9.5-SNAPSHOT.jar,/</a:t>
            </a:r>
            <a:r>
              <a:rPr lang="es-PE" dirty="0" err="1"/>
              <a:t>usr</a:t>
            </a:r>
            <a:r>
              <a:rPr lang="es-PE" dirty="0"/>
              <a:t>/share/</a:t>
            </a:r>
            <a:r>
              <a:rPr lang="es-PE" dirty="0" err="1"/>
              <a:t>aws</a:t>
            </a:r>
            <a:r>
              <a:rPr lang="es-PE" dirty="0"/>
              <a:t>/</a:t>
            </a:r>
            <a:r>
              <a:rPr lang="es-PE" dirty="0" err="1"/>
              <a:t>redshift</a:t>
            </a:r>
            <a:r>
              <a:rPr lang="es-PE" dirty="0"/>
              <a:t>/</a:t>
            </a:r>
            <a:r>
              <a:rPr lang="es-PE" dirty="0" err="1"/>
              <a:t>jdbc</a:t>
            </a:r>
            <a:r>
              <a:rPr lang="es-PE" dirty="0"/>
              <a:t>/RedshiftJDBC.jar,spark-avro_2.11-3.0.1.jar,spark-redshift_2.11-2.0.1.jar</a:t>
            </a:r>
          </a:p>
        </p:txBody>
      </p:sp>
    </p:spTree>
    <p:extLst>
      <p:ext uri="{BB962C8B-B14F-4D97-AF65-F5344CB8AC3E}">
        <p14:creationId xmlns:p14="http://schemas.microsoft.com/office/powerpoint/2010/main" val="327544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EB57-1E7E-4FA7-9998-435A6901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B55BB-388A-43FE-855A-4DF2ECC9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FC0D4D-8780-4C40-8EDC-3F199A22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1" y="534814"/>
            <a:ext cx="10770795" cy="56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70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Awsuser.C2</vt:lpstr>
      <vt:lpstr>Presentación de PowerPoint</vt:lpstr>
      <vt:lpstr>Conectarse a EMR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Anita Quevedo</dc:creator>
  <cp:lastModifiedBy>Anita Quevedo</cp:lastModifiedBy>
  <cp:revision>18</cp:revision>
  <dcterms:created xsi:type="dcterms:W3CDTF">2020-06-19T19:02:15Z</dcterms:created>
  <dcterms:modified xsi:type="dcterms:W3CDTF">2020-06-20T00:08:36Z</dcterms:modified>
</cp:coreProperties>
</file>