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0"/>
    <p:restoredTop sz="79459"/>
  </p:normalViewPr>
  <p:slideViewPr>
    <p:cSldViewPr snapToGrid="0" snapToObjects="1">
      <p:cViewPr varScale="1">
        <p:scale>
          <a:sx n="85" d="100"/>
          <a:sy n="85" d="100"/>
        </p:scale>
        <p:origin x="200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3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7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7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0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1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4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0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5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8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22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FED9-82F7-BB4E-A802-A7AB7DA254AD}" type="datetimeFigureOut">
              <a:rPr lang="es-ES" smtClean="0"/>
              <a:t>27/5/16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2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a Pandas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Entornos de data </a:t>
            </a:r>
            <a:r>
              <a:rPr lang="es-ES" dirty="0" err="1" smtClean="0"/>
              <a:t>science</a:t>
            </a:r>
            <a:r>
              <a:rPr lang="es-ES" dirty="0" smtClean="0"/>
              <a:t> con </a:t>
            </a:r>
            <a:r>
              <a:rPr lang="es-ES" dirty="0" err="1" smtClean="0"/>
              <a:t>Python</a:t>
            </a:r>
            <a:r>
              <a:rPr lang="es-ES" dirty="0" smtClean="0"/>
              <a:t> (EDSP)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45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052" y="22836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¿Qué es pandas?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263" y="1600200"/>
            <a:ext cx="7856537" cy="4525963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Arial" charset="0"/>
              </a:rPr>
              <a:t>Tablas estilo “Excel” para </a:t>
            </a:r>
            <a:r>
              <a:rPr lang="es-ES" dirty="0" smtClean="0">
                <a:latin typeface="Arial" charset="0"/>
              </a:rPr>
              <a:t>manejo </a:t>
            </a:r>
            <a:r>
              <a:rPr lang="es-ES" b="1" u="sng" dirty="0" smtClean="0">
                <a:latin typeface="Arial" charset="0"/>
              </a:rPr>
              <a:t>sencillo</a:t>
            </a:r>
            <a:r>
              <a:rPr lang="es-ES" dirty="0" smtClean="0">
                <a:latin typeface="Arial" charset="0"/>
              </a:rPr>
              <a:t> </a:t>
            </a:r>
            <a:r>
              <a:rPr lang="es-ES" dirty="0">
                <a:latin typeface="Arial" charset="0"/>
              </a:rPr>
              <a:t>de datos con columnas heterogéneas</a:t>
            </a:r>
          </a:p>
          <a:p>
            <a:pPr lvl="1"/>
            <a:r>
              <a:rPr lang="es-ES" dirty="0">
                <a:latin typeface="Arial" charset="0"/>
              </a:rPr>
              <a:t>Índices que no necesariamente son numéricos.</a:t>
            </a:r>
          </a:p>
          <a:p>
            <a:pPr lvl="1"/>
            <a:r>
              <a:rPr lang="es-ES" dirty="0">
                <a:latin typeface="Arial" charset="0"/>
              </a:rPr>
              <a:t>Series temporales integradas.</a:t>
            </a:r>
          </a:p>
          <a:p>
            <a:pPr lvl="1"/>
            <a:r>
              <a:rPr lang="es-ES" dirty="0">
                <a:latin typeface="Arial" charset="0"/>
              </a:rPr>
              <a:t>Manejo de datos faltantes.</a:t>
            </a:r>
          </a:p>
          <a:p>
            <a:pPr lvl="1"/>
            <a:r>
              <a:rPr lang="es-ES" dirty="0" smtClean="0">
                <a:latin typeface="Arial" charset="0"/>
              </a:rPr>
              <a:t>Agrupación (</a:t>
            </a:r>
            <a:r>
              <a:rPr lang="es-ES" i="1" dirty="0" err="1" smtClean="0">
                <a:latin typeface="Arial" charset="0"/>
              </a:rPr>
              <a:t>join</a:t>
            </a:r>
            <a:r>
              <a:rPr lang="es-ES" dirty="0" smtClean="0">
                <a:latin typeface="Arial" charset="0"/>
              </a:rPr>
              <a:t>) </a:t>
            </a:r>
            <a:r>
              <a:rPr lang="es-ES" dirty="0">
                <a:latin typeface="Arial" charset="0"/>
              </a:rPr>
              <a:t>y fusión de </a:t>
            </a:r>
            <a:r>
              <a:rPr lang="es-ES" dirty="0" smtClean="0">
                <a:latin typeface="Arial" charset="0"/>
              </a:rPr>
              <a:t>datos (</a:t>
            </a:r>
            <a:r>
              <a:rPr lang="es-ES" i="1" dirty="0" err="1" smtClean="0">
                <a:latin typeface="Arial" charset="0"/>
              </a:rPr>
              <a:t>grouping</a:t>
            </a:r>
            <a:r>
              <a:rPr lang="es-ES" dirty="0" smtClean="0">
                <a:latin typeface="Arial" charset="0"/>
              </a:rPr>
              <a:t>).</a:t>
            </a:r>
            <a:endParaRPr lang="es-ES" dirty="0">
              <a:latin typeface="Arial" charset="0"/>
            </a:endParaRPr>
          </a:p>
          <a:p>
            <a:pPr lvl="1"/>
            <a:r>
              <a:rPr lang="es-ES" dirty="0">
                <a:latin typeface="Arial" charset="0"/>
              </a:rPr>
              <a:t>Integración con fuentes de datos externas.</a:t>
            </a:r>
          </a:p>
          <a:p>
            <a:endParaRPr lang="es-E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Series y </a:t>
            </a:r>
            <a:r>
              <a:rPr lang="es-ES" dirty="0" err="1" smtClean="0"/>
              <a:t>DataFrames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Esencialmente:</a:t>
            </a:r>
          </a:p>
          <a:p>
            <a:pPr lvl="1"/>
            <a:r>
              <a:rPr lang="es-ES" dirty="0" smtClean="0"/>
              <a:t>Una serie es esencialmente un </a:t>
            </a:r>
            <a:r>
              <a:rPr lang="es-ES" dirty="0" err="1" smtClean="0"/>
              <a:t>array</a:t>
            </a:r>
            <a:r>
              <a:rPr lang="es-ES" dirty="0" smtClean="0"/>
              <a:t> con un índice especial.</a:t>
            </a:r>
          </a:p>
          <a:p>
            <a:pPr lvl="1"/>
            <a:r>
              <a:rPr lang="es-ES" dirty="0" smtClean="0"/>
              <a:t>Un </a:t>
            </a:r>
            <a:r>
              <a:rPr lang="es-ES" dirty="0" err="1" smtClean="0"/>
              <a:t>DataFrame</a:t>
            </a:r>
            <a:r>
              <a:rPr lang="es-ES" dirty="0" smtClean="0"/>
              <a:t> es una lista de Series con un índice común.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09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397" y="24288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Agrupaciones complejas</a:t>
            </a:r>
            <a:endParaRPr lang="es-ES" dirty="0"/>
          </a:p>
        </p:txBody>
      </p:sp>
      <p:pic>
        <p:nvPicPr>
          <p:cNvPr id="9218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68" r="-19168"/>
          <a:stretch>
            <a:fillRect/>
          </a:stretch>
        </p:blipFill>
        <p:spPr>
          <a:xfrm>
            <a:off x="830263" y="1600200"/>
            <a:ext cx="7856537" cy="4525963"/>
          </a:xfrm>
        </p:spPr>
      </p:pic>
    </p:spTree>
    <p:extLst>
      <p:ext uri="{BB962C8B-B14F-4D97-AF65-F5344CB8AC3E}">
        <p14:creationId xmlns:p14="http://schemas.microsoft.com/office/powerpoint/2010/main" val="468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Lectura y tipos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índices pueden adaptarse:</a:t>
            </a:r>
          </a:p>
          <a:p>
            <a:pPr marL="457200" lvl="1" indent="0">
              <a:buNone/>
            </a:pPr>
            <a:r>
              <a:rPr lang="es-ES" dirty="0" err="1">
                <a:latin typeface="Courier"/>
                <a:cs typeface="Courier"/>
              </a:rPr>
              <a:t>b</a:t>
            </a:r>
            <a:r>
              <a:rPr lang="es-ES" dirty="0" err="1" smtClean="0">
                <a:latin typeface="Courier"/>
                <a:cs typeface="Courier"/>
              </a:rPr>
              <a:t>ikes</a:t>
            </a:r>
            <a:r>
              <a:rPr lang="es-ES" dirty="0" smtClean="0">
                <a:latin typeface="Courier"/>
                <a:cs typeface="Courier"/>
              </a:rPr>
              <a:t> = </a:t>
            </a:r>
            <a:r>
              <a:rPr lang="es-ES" dirty="0" err="1" smtClean="0">
                <a:latin typeface="Courier"/>
                <a:cs typeface="Courier"/>
              </a:rPr>
              <a:t>pd.</a:t>
            </a:r>
            <a:r>
              <a:rPr lang="es-ES" b="1" u="sng" dirty="0" err="1" smtClean="0">
                <a:latin typeface="Courier"/>
                <a:cs typeface="Courier"/>
              </a:rPr>
              <a:t>read_csv</a:t>
            </a:r>
            <a:r>
              <a:rPr lang="es-ES" dirty="0">
                <a:latin typeface="Courier"/>
                <a:cs typeface="Courier"/>
              </a:rPr>
              <a:t>('../data/</a:t>
            </a:r>
            <a:r>
              <a:rPr lang="es-ES" dirty="0" err="1">
                <a:latin typeface="Courier"/>
                <a:cs typeface="Courier"/>
              </a:rPr>
              <a:t>bikes.csv</a:t>
            </a:r>
            <a:r>
              <a:rPr lang="es-ES" dirty="0">
                <a:latin typeface="Courier"/>
                <a:cs typeface="Courier"/>
              </a:rPr>
              <a:t>', </a:t>
            </a:r>
            <a:r>
              <a:rPr lang="es-ES" dirty="0" err="1">
                <a:latin typeface="Courier"/>
                <a:cs typeface="Courier"/>
              </a:rPr>
              <a:t>sep</a:t>
            </a:r>
            <a:r>
              <a:rPr lang="es-ES" dirty="0">
                <a:latin typeface="Courier"/>
                <a:cs typeface="Courier"/>
              </a:rPr>
              <a:t>=';', </a:t>
            </a:r>
            <a:r>
              <a:rPr lang="es-ES" dirty="0" err="1">
                <a:latin typeface="Courier"/>
                <a:cs typeface="Courier"/>
              </a:rPr>
              <a:t>encoding</a:t>
            </a:r>
            <a:r>
              <a:rPr lang="es-ES" dirty="0">
                <a:latin typeface="Courier"/>
                <a:cs typeface="Courier"/>
              </a:rPr>
              <a:t>='latin1', </a:t>
            </a:r>
            <a:r>
              <a:rPr lang="es-ES" dirty="0" err="1">
                <a:latin typeface="Courier"/>
                <a:cs typeface="Courier"/>
              </a:rPr>
              <a:t>parse_dates</a:t>
            </a:r>
            <a:r>
              <a:rPr lang="es-ES" dirty="0">
                <a:latin typeface="Courier"/>
                <a:cs typeface="Courier"/>
              </a:rPr>
              <a:t>=['Date'], </a:t>
            </a:r>
            <a:r>
              <a:rPr lang="es-ES" dirty="0" err="1">
                <a:latin typeface="Courier"/>
                <a:cs typeface="Courier"/>
              </a:rPr>
              <a:t>dayfirst</a:t>
            </a:r>
            <a:r>
              <a:rPr lang="es-ES" dirty="0">
                <a:latin typeface="Courier"/>
                <a:cs typeface="Courier"/>
              </a:rPr>
              <a:t>=True, </a:t>
            </a:r>
            <a:r>
              <a:rPr lang="es-ES" dirty="0" err="1">
                <a:latin typeface="Courier"/>
                <a:cs typeface="Courier"/>
              </a:rPr>
              <a:t>index_col</a:t>
            </a:r>
            <a:r>
              <a:rPr lang="es-ES" dirty="0">
                <a:latin typeface="Courier"/>
                <a:cs typeface="Courier"/>
              </a:rPr>
              <a:t>='Date')</a:t>
            </a:r>
          </a:p>
        </p:txBody>
      </p:sp>
    </p:spTree>
    <p:extLst>
      <p:ext uri="{BB962C8B-B14F-4D97-AF65-F5344CB8AC3E}">
        <p14:creationId xmlns:p14="http://schemas.microsoft.com/office/powerpoint/2010/main" val="2814969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</TotalTime>
  <Words>124</Words>
  <Application>Microsoft Macintosh PowerPoint</Application>
  <PresentationFormat>Presentación en pantalla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 Black</vt:lpstr>
      <vt:lpstr>Courier</vt:lpstr>
      <vt:lpstr>Arial</vt:lpstr>
      <vt:lpstr>Tema de Office</vt:lpstr>
      <vt:lpstr>Introducción a Pandas</vt:lpstr>
      <vt:lpstr>¿Qué es pandas?</vt:lpstr>
      <vt:lpstr>Series y DataFrames</vt:lpstr>
      <vt:lpstr>Agrupaciones complejas</vt:lpstr>
      <vt:lpstr>Lectura y tipos</vt:lpstr>
    </vt:vector>
  </TitlesOfParts>
  <Company>University of Alcalá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stack de Python para data science</dc:title>
  <dc:creator>Miguel-Angel Sicilia</dc:creator>
  <cp:lastModifiedBy>Sicilia Urbán Miguel Ángel</cp:lastModifiedBy>
  <cp:revision>23</cp:revision>
  <cp:lastPrinted>2015-11-04T10:28:12Z</cp:lastPrinted>
  <dcterms:created xsi:type="dcterms:W3CDTF">2015-10-26T17:59:53Z</dcterms:created>
  <dcterms:modified xsi:type="dcterms:W3CDTF">2016-05-27T15:15:51Z</dcterms:modified>
</cp:coreProperties>
</file>