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eec25d9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eec25d9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eec25d9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eec25d9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eec25d9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eec25d9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eec25d9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eec25d9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eec25d9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eec25d9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eec25d9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eec25d9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eec25d9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eec25d9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eec25d9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eec25d9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eec25d9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eec25d9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ec25d9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ec25d9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Entornos de Data</a:t>
            </a:r>
            <a:br>
              <a:rPr b="1" lang="es-419"/>
            </a:br>
            <a:r>
              <a:rPr b="1" lang="es-419"/>
              <a:t>Science - Python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Almacenamiento con HDF5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Chunks</a:t>
            </a:r>
            <a:endParaRPr b="1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6900" y="542875"/>
            <a:ext cx="882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>
                <a:solidFill>
                  <a:srgbClr val="000000"/>
                </a:solidFill>
              </a:rPr>
              <a:t>Capacidad para dividir un dataset en bloques más pequeños de igual o menor rango.</a:t>
            </a:r>
            <a:endParaRPr sz="20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-419">
                <a:solidFill>
                  <a:srgbClr val="000000"/>
                </a:solidFill>
              </a:rPr>
              <a:t>Todos los datasets en HDF5 son chunks, es una abstracción de E/S y la unidad de E/S.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-419">
                <a:solidFill>
                  <a:srgbClr val="000000"/>
                </a:solidFill>
              </a:rPr>
              <a:t>Permite lectura y escritura en paralelo.</a:t>
            </a:r>
            <a:endParaRPr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>
                <a:solidFill>
                  <a:srgbClr val="000000"/>
                </a:solidFill>
              </a:rPr>
              <a:t>Necesita de metadatos extra.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>
                <a:solidFill>
                  <a:srgbClr val="000000"/>
                </a:solidFill>
              </a:rPr>
              <a:t>Permite extender los datasets y almacenar datos dispersos de manera eficiente.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>
                <a:solidFill>
                  <a:srgbClr val="000000"/>
                </a:solidFill>
              </a:rPr>
              <a:t>Se puede controlar el chunk size, por ejemplo, aumentarlo si se están tratando a la vez grandes cantidades de datos.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9775" y="3181250"/>
            <a:ext cx="2247900" cy="137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103" y="229600"/>
            <a:ext cx="8563800" cy="43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¿Qué es HDF5?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Un formato de datos jerárquico (al estilo de un sistema de archivos).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Diseñado para acceso directo a grandes cantidades de datos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Acceso rápido.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Disponible en la mayoría de los sistemas operativos y arquitecturas.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Utilizado por científicos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Mantenido como open source por el HDF Group (non-profit, 2006)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s-419">
                <a:solidFill>
                  <a:srgbClr val="000000"/>
                </a:solidFill>
              </a:rPr>
              <a:t>Orígenes en 1987: HDF (Univ. Illinois)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¿Qué es HDF5?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</a:rPr>
              <a:t>No hay límites de tamaño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</a:rPr>
              <a:t>Auto-descriptivo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</a:rPr>
              <a:t>Metadatos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</a:rPr>
              <a:t>Número ilimitado de tipos de datos.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</a:rPr>
              <a:t>Compresión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</a:rPr>
              <a:t>Independiente de la plataforma.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</a:rPr>
              <a:t>Estándar, muchas herramientas disponibles.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Software HDF5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rgbClr val="000000"/>
                </a:solidFill>
              </a:rPr>
              <a:t>Archivos en formato binario.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-419" sz="1800">
                <a:solidFill>
                  <a:srgbClr val="000000"/>
                </a:solidFill>
              </a:rPr>
              <a:t>“Hierarchy on a file”, pero los datos pueden estar en varios archivos físicos.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-419" sz="1800">
                <a:solidFill>
                  <a:srgbClr val="000000"/>
                </a:solidFill>
              </a:rPr>
              <a:t>Grupos == carpetas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-419" sz="1800">
                <a:solidFill>
                  <a:srgbClr val="000000"/>
                </a:solidFill>
              </a:rPr>
              <a:t>Nodos hoja == ficheros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rgbClr val="000000"/>
                </a:solidFill>
              </a:rPr>
              <a:t>Blibliotecas: C, C++, FORTRAN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rgbClr val="000000"/>
                </a:solidFill>
              </a:rPr>
              <a:t>Herramientas: h5ls, h5diff, h5pack, etc.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8375" y="152400"/>
            <a:ext cx="6767244" cy="44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5425" y="152400"/>
            <a:ext cx="5753148" cy="44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0088" y="152400"/>
            <a:ext cx="5423817" cy="440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4613" y="480425"/>
            <a:ext cx="6394774" cy="40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072000" y="0"/>
            <a:ext cx="3000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/>
              <a:t>h5py</a:t>
            </a:r>
            <a:endParaRPr b="1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PyTables</a:t>
            </a:r>
            <a:endParaRPr b="1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rgbClr val="000000"/>
                </a:solidFill>
              </a:rPr>
              <a:t>Combinación de NumPy, las bibliotecas en C de hdf5 y una serie de optimizaciones adicionales.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-419" sz="1800">
                <a:solidFill>
                  <a:srgbClr val="000000"/>
                </a:solidFill>
              </a:rPr>
              <a:t>Por ejemplo, la máquina virtual </a:t>
            </a:r>
            <a:r>
              <a:rPr b="1" lang="es-419" sz="1800">
                <a:solidFill>
                  <a:srgbClr val="000000"/>
                </a:solidFill>
              </a:rPr>
              <a:t>numexpr</a:t>
            </a:r>
            <a:r>
              <a:rPr lang="es-419" sz="1800">
                <a:solidFill>
                  <a:srgbClr val="000000"/>
                </a:solidFill>
              </a:rPr>
              <a:t> para procesar más rápidamente arrays de NumPy sin necesidad que estén en memoria, incluyendo multihilo.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rgbClr val="000000"/>
                </a:solidFill>
              </a:rPr>
              <a:t>Lenguaje de consulta potente, con un motor de indexación específico.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-419" sz="1800">
                <a:solidFill>
                  <a:srgbClr val="000000"/>
                </a:solidFill>
              </a:rPr>
              <a:t>h5py es más cercano al API en C de HDF5, pero no tiene mejoras.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