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eeb2b7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eeb2b7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eeb2b7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eeb2b7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eeb2b7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eeb2b7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eeb2b7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eeb2b7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eeb2b7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eeb2b7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Entornos de Data</a:t>
            </a:r>
            <a:br>
              <a:rPr b="1" lang="es-419"/>
            </a:br>
            <a:r>
              <a:rPr b="1" lang="es-419"/>
              <a:t>Science - Python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Acceso a base de datos con SQLAlchemy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¿Qué es SQLAlchemy?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Un </a:t>
            </a:r>
            <a:r>
              <a:rPr i="1" lang="es-419" sz="2200">
                <a:solidFill>
                  <a:srgbClr val="000000"/>
                </a:solidFill>
              </a:rPr>
              <a:t>Object-Relational mapping</a:t>
            </a:r>
            <a:r>
              <a:rPr lang="es-419" sz="2200">
                <a:solidFill>
                  <a:srgbClr val="000000"/>
                </a:solidFill>
              </a:rPr>
              <a:t>, o en español: </a:t>
            </a:r>
            <a:r>
              <a:rPr i="1" lang="es-419" sz="2200">
                <a:solidFill>
                  <a:srgbClr val="000000"/>
                </a:solidFill>
              </a:rPr>
              <a:t>Mapeo Objeto-relacional</a:t>
            </a:r>
            <a:r>
              <a:rPr lang="es-419" sz="2200">
                <a:solidFill>
                  <a:srgbClr val="000000"/>
                </a:solidFill>
              </a:rPr>
              <a:t>.</a:t>
            </a:r>
            <a:endParaRPr sz="22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Es una técnica que permite convertir entre los tipos de datos usados en los lenguajes de programación orientados a objetos y los tipos de datos de algún sistema de base de datos relacional.</a:t>
            </a:r>
            <a:endParaRPr sz="18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Una abstracción sobre diferentes gestores de bases de datos.</a:t>
            </a:r>
            <a:endParaRPr sz="22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Que en Python tienen sus interfaces según DBAPI.</a:t>
            </a:r>
            <a:endParaRPr sz="18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Una manera de consultar datos en bases de datos relacionales con expresiones al estilo de Python.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7463" y="152400"/>
            <a:ext cx="6369079" cy="44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Un ejemplo</a:t>
            </a:r>
            <a:endParaRPr b="1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000000"/>
                </a:solidFill>
              </a:rPr>
              <a:t>from sqlalchemy.ext.declarative import declarative_base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Base = declarative_base()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from sqlalchemy import Column, Integer, String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class User(Base):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	__tablename__ = 'users’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	id = Column(Integer, primary_key=True)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	name = Column(String)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	fullname = Column(String)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	password = Column(String)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Un ejemplo</a:t>
            </a:r>
            <a:endParaRPr b="1"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Base.metadata.create_all(engine)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000000"/>
                </a:solidFill>
              </a:rPr>
              <a:t>&gt;&gt;&gt; ed_user = User(name='ed', fullname='Ed Jones',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password='edspassword')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&gt;&gt;&gt; ed_user.name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'ed'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&gt;&gt;&gt; ed_user.password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'edspassword'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&gt;&gt;&gt; str(ed_user.id)</a:t>
            </a:r>
            <a:br>
              <a:rPr lang="es-419">
                <a:solidFill>
                  <a:srgbClr val="000000"/>
                </a:solidFill>
              </a:rPr>
            </a:br>
            <a:r>
              <a:rPr lang="es-419">
                <a:solidFill>
                  <a:srgbClr val="000000"/>
                </a:solidFill>
              </a:rPr>
              <a:t>'None'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Consultas complejas</a:t>
            </a:r>
            <a:endParaRPr b="1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25" y="4703622"/>
            <a:ext cx="466675" cy="3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8267350" y="4661300"/>
            <a:ext cx="46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</a:rPr>
              <a:t>&gt;&gt;&gt; from sqlalchemy.sql import and_, or_, not_</a:t>
            </a:r>
            <a:br>
              <a:rPr lang="es-419" sz="1400">
                <a:solidFill>
                  <a:srgbClr val="000000"/>
                </a:solidFill>
              </a:rPr>
            </a:br>
            <a:r>
              <a:rPr lang="es-419" sz="1400">
                <a:solidFill>
                  <a:srgbClr val="000000"/>
                </a:solidFill>
              </a:rPr>
              <a:t>&gt;&gt;&gt; print and_(</a:t>
            </a:r>
            <a:br>
              <a:rPr lang="es-419" sz="1400">
                <a:solidFill>
                  <a:srgbClr val="000000"/>
                </a:solidFill>
              </a:rPr>
            </a:br>
            <a:r>
              <a:rPr lang="es-419" sz="1400">
                <a:solidFill>
                  <a:srgbClr val="000000"/>
                </a:solidFill>
              </a:rPr>
              <a:t>... users.c.name.like('j%'),</a:t>
            </a:r>
            <a:br>
              <a:rPr lang="es-419" sz="1400">
                <a:solidFill>
                  <a:srgbClr val="000000"/>
                </a:solidFill>
              </a:rPr>
            </a:br>
            <a:r>
              <a:rPr lang="es-419" sz="1400">
                <a:solidFill>
                  <a:srgbClr val="000000"/>
                </a:solidFill>
              </a:rPr>
              <a:t>... users.c.id == addresses.c.user_id,</a:t>
            </a:r>
            <a:br>
              <a:rPr lang="es-419" sz="1400">
                <a:solidFill>
                  <a:srgbClr val="000000"/>
                </a:solidFill>
              </a:rPr>
            </a:br>
            <a:r>
              <a:rPr lang="es-419" sz="1400">
                <a:solidFill>
                  <a:srgbClr val="000000"/>
                </a:solidFill>
              </a:rPr>
              <a:t>... or_(</a:t>
            </a:r>
            <a:br>
              <a:rPr lang="es-419" sz="1400">
                <a:solidFill>
                  <a:srgbClr val="000000"/>
                </a:solidFill>
              </a:rPr>
            </a:br>
            <a:r>
              <a:rPr lang="es-419" sz="1400">
                <a:solidFill>
                  <a:srgbClr val="000000"/>
                </a:solidFill>
              </a:rPr>
              <a:t>... addresses.c.email_address == 'wendy@aol.com',</a:t>
            </a:r>
            <a:br>
              <a:rPr lang="es-419" sz="1400">
                <a:solidFill>
                  <a:srgbClr val="000000"/>
                </a:solidFill>
              </a:rPr>
            </a:br>
            <a:r>
              <a:rPr lang="es-419" sz="1400">
                <a:solidFill>
                  <a:srgbClr val="000000"/>
                </a:solidFill>
              </a:rPr>
              <a:t>... addresses.c.email_address == 'jack@yahoo.com'</a:t>
            </a:r>
            <a:br>
              <a:rPr lang="es-419" sz="1400">
                <a:solidFill>
                  <a:srgbClr val="000000"/>
                </a:solidFill>
              </a:rPr>
            </a:br>
            <a:r>
              <a:rPr lang="es-419" sz="1400">
                <a:solidFill>
                  <a:srgbClr val="000000"/>
                </a:solidFill>
              </a:rPr>
              <a:t>... ),</a:t>
            </a:r>
            <a:br>
              <a:rPr lang="es-419" sz="1400">
                <a:solidFill>
                  <a:srgbClr val="000000"/>
                </a:solidFill>
              </a:rPr>
            </a:br>
            <a:r>
              <a:rPr lang="es-419" sz="1400">
                <a:solidFill>
                  <a:srgbClr val="000000"/>
                </a:solidFill>
              </a:rPr>
              <a:t>... not_(users.c.id &gt; 5) 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</a:rPr>
              <a:t>users.name LIKE :name_1 AND users.id =</a:t>
            </a:r>
            <a:br>
              <a:rPr lang="es-419" sz="1400">
                <a:solidFill>
                  <a:srgbClr val="000000"/>
                </a:solidFill>
              </a:rPr>
            </a:br>
            <a:r>
              <a:rPr lang="es-419" sz="1400">
                <a:solidFill>
                  <a:srgbClr val="000000"/>
                </a:solidFill>
              </a:rPr>
              <a:t>addresses.user_id AND</a:t>
            </a:r>
            <a:br>
              <a:rPr lang="es-419" sz="1400">
                <a:solidFill>
                  <a:srgbClr val="000000"/>
                </a:solidFill>
              </a:rPr>
            </a:br>
            <a:r>
              <a:rPr lang="es-419" sz="1400">
                <a:solidFill>
                  <a:srgbClr val="000000"/>
                </a:solidFill>
              </a:rPr>
              <a:t>(addresses.email_address = :email_address_1</a:t>
            </a:r>
            <a:br>
              <a:rPr lang="es-419" sz="1400">
                <a:solidFill>
                  <a:srgbClr val="000000"/>
                </a:solidFill>
              </a:rPr>
            </a:br>
            <a:r>
              <a:rPr lang="es-419" sz="1400">
                <a:solidFill>
                  <a:srgbClr val="000000"/>
                </a:solidFill>
              </a:rPr>
              <a:t>OR addresses.email_address = :email_address_2)</a:t>
            </a:r>
            <a:br>
              <a:rPr lang="es-419" sz="1400">
                <a:solidFill>
                  <a:srgbClr val="000000"/>
                </a:solidFill>
              </a:rPr>
            </a:br>
            <a:r>
              <a:rPr lang="es-419" sz="1400">
                <a:solidFill>
                  <a:srgbClr val="000000"/>
                </a:solidFill>
              </a:rPr>
              <a:t>AND users.id &lt;= :id_1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