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7C3B-5670-42C3-956C-293A6179883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DFE2-B817-4FD8-B2F9-37EC530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3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7C3B-5670-42C3-956C-293A6179883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DFE2-B817-4FD8-B2F9-37EC530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7C3B-5670-42C3-956C-293A6179883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DFE2-B817-4FD8-B2F9-37EC530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7C3B-5670-42C3-956C-293A6179883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DFE2-B817-4FD8-B2F9-37EC530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7C3B-5670-42C3-956C-293A6179883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DFE2-B817-4FD8-B2F9-37EC530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7C3B-5670-42C3-956C-293A6179883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DFE2-B817-4FD8-B2F9-37EC530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2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7C3B-5670-42C3-956C-293A6179883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DFE2-B817-4FD8-B2F9-37EC530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7C3B-5670-42C3-956C-293A6179883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DFE2-B817-4FD8-B2F9-37EC530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7C3B-5670-42C3-956C-293A6179883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DFE2-B817-4FD8-B2F9-37EC530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5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7C3B-5670-42C3-956C-293A6179883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DFE2-B817-4FD8-B2F9-37EC530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7C3B-5670-42C3-956C-293A6179883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DFE2-B817-4FD8-B2F9-37EC530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97C3B-5670-42C3-956C-293A6179883E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DFE2-B817-4FD8-B2F9-37EC5301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379" y="159803"/>
            <a:ext cx="9977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Minimizing the </a:t>
            </a:r>
            <a:r>
              <a:rPr lang="en-US" sz="3600" dirty="0" err="1" smtClean="0"/>
              <a:t>Makespan</a:t>
            </a:r>
            <a:r>
              <a:rPr lang="en-US" sz="3600" dirty="0" smtClean="0"/>
              <a:t> with Preemption: P vs. </a:t>
            </a:r>
            <a:r>
              <a:rPr lang="en-US" sz="3600" dirty="0" smtClean="0">
                <a:solidFill>
                  <a:srgbClr val="FF0000"/>
                </a:solidFill>
              </a:rPr>
              <a:t>NP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9016" y="6091809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Multiple Machines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24855" y="6054570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Two Machines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52726" y="5548025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Single Machine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15214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Unrelated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8980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1448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32699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Unrelated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27682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02746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Identical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334" y="1581159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335" y="2223460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SP-graph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4335" y="2863740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506041"/>
            <a:ext cx="182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In-tree / Out-tree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636" y="4148342"/>
            <a:ext cx="16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Chains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632" y="4864542"/>
            <a:ext cx="16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Precedence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28054" y="1411550"/>
            <a:ext cx="10109662" cy="4136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4334" y="2024109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4334" y="2719441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4334" y="341477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4334" y="405248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74334" y="468329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27285" y="1411550"/>
            <a:ext cx="0" cy="5252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600764" y="1411550"/>
            <a:ext cx="0" cy="5252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58980" y="1411551"/>
            <a:ext cx="10357" cy="45058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9242816" y="1411550"/>
            <a:ext cx="4332" cy="4574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130555" y="1411552"/>
            <a:ext cx="4126" cy="4459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647228" y="1411550"/>
            <a:ext cx="56805" cy="46066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90446" y="4683293"/>
            <a:ext cx="1360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Lateness</a:t>
            </a:r>
          </a:p>
          <a:p>
            <a:pPr algn="ctr"/>
            <a:r>
              <a:rPr lang="en-US" sz="1600" dirty="0" smtClean="0"/>
              <a:t>Release</a:t>
            </a:r>
          </a:p>
          <a:p>
            <a:pPr algn="ctr"/>
            <a:r>
              <a:rPr lang="en-US" sz="1600" dirty="0" smtClean="0"/>
              <a:t>[142] 5.1.3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9490433" y="4223497"/>
            <a:ext cx="97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[105]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384886" y="4206426"/>
            <a:ext cx="97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[150]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34761" y="3357100"/>
            <a:ext cx="97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Lateness</a:t>
            </a:r>
          </a:p>
          <a:p>
            <a:pPr algn="ctr"/>
            <a:r>
              <a:rPr lang="en-US" sz="1600" dirty="0" smtClean="0"/>
              <a:t>[139]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419503" y="3522719"/>
            <a:ext cx="97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Release</a:t>
            </a:r>
          </a:p>
          <a:p>
            <a:pPr algn="ctr"/>
            <a:r>
              <a:rPr lang="en-US" sz="1600" dirty="0" smtClean="0"/>
              <a:t>[139]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925150" y="2861720"/>
            <a:ext cx="97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[103]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888042" y="1569727"/>
            <a:ext cx="1067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Unit [204]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18772" y="1421031"/>
            <a:ext cx="1360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Lateness</a:t>
            </a:r>
          </a:p>
          <a:p>
            <a:pPr algn="ctr"/>
            <a:r>
              <a:rPr lang="en-US" sz="1600" dirty="0" smtClean="0"/>
              <a:t>Release [139]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762242" y="1424403"/>
            <a:ext cx="1360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</a:t>
            </a:r>
          </a:p>
          <a:p>
            <a:pPr algn="ctr"/>
            <a:r>
              <a:rPr lang="en-US" sz="1600" dirty="0" smtClean="0"/>
              <a:t>Release [13]</a:t>
            </a:r>
            <a:endParaRPr lang="en-US" sz="16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063571" y="1954808"/>
            <a:ext cx="0" cy="3192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850599" y="1679708"/>
            <a:ext cx="969575" cy="1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027565" y="1747310"/>
            <a:ext cx="2090490" cy="1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98787" y="1934196"/>
            <a:ext cx="0" cy="25214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1226539" y="4302739"/>
            <a:ext cx="161898" cy="1528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8414906" y="3815106"/>
            <a:ext cx="6884" cy="660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850599" y="1771296"/>
            <a:ext cx="3788" cy="2660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1304019" y="2331071"/>
            <a:ext cx="19034" cy="18708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8349199" y="5414302"/>
            <a:ext cx="2427778" cy="3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6874793" y="1679708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798868" y="5046799"/>
            <a:ext cx="161898" cy="1528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3797933" y="4985367"/>
            <a:ext cx="2685930" cy="12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797454" y="3500289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796814" y="282137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B050"/>
                </a:solidFill>
              </a:rPr>
              <a:t>?</a:t>
            </a:r>
            <a:endParaRPr lang="en-US" sz="3200" b="1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792477" y="209528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B050"/>
                </a:solidFill>
              </a:rPr>
              <a:t>?</a:t>
            </a:r>
            <a:endParaRPr lang="en-US" sz="3200" b="1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291287" y="2136411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B050"/>
                </a:solidFill>
              </a:rPr>
              <a:t>?</a:t>
            </a:r>
            <a:endParaRPr lang="en-US" sz="3200" b="1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44982" y="4778052"/>
            <a:ext cx="147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Sum(Unit)</a:t>
            </a:r>
          </a:p>
          <a:p>
            <a:pPr algn="ctr"/>
            <a:r>
              <a:rPr lang="en-US" sz="1600" dirty="0" smtClean="0"/>
              <a:t>[138, 146]</a:t>
            </a:r>
            <a:endParaRPr lang="en-US" sz="1600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8338265" y="5134591"/>
            <a:ext cx="1123238" cy="15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3797933" y="5333729"/>
            <a:ext cx="2685930" cy="12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861616" y="4717027"/>
            <a:ext cx="140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Sum(Unit)</a:t>
            </a:r>
          </a:p>
          <a:p>
            <a:pPr algn="ctr"/>
            <a:r>
              <a:rPr lang="en-US" sz="1600" dirty="0" smtClean="0"/>
              <a:t>Release</a:t>
            </a:r>
          </a:p>
          <a:p>
            <a:pPr algn="ctr"/>
            <a:r>
              <a:rPr lang="en-US" sz="1600" dirty="0" smtClean="0"/>
              <a:t>[141, 14]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518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379" y="159803"/>
            <a:ext cx="1061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Minimizing the </a:t>
            </a:r>
            <a:r>
              <a:rPr lang="en-US" sz="3600" dirty="0" err="1" smtClean="0"/>
              <a:t>Makespan</a:t>
            </a:r>
            <a:r>
              <a:rPr lang="en-US" sz="3600" dirty="0" smtClean="0"/>
              <a:t> without Preemption: P vs. </a:t>
            </a:r>
            <a:r>
              <a:rPr lang="en-US" sz="3600" dirty="0" smtClean="0">
                <a:solidFill>
                  <a:srgbClr val="FF0000"/>
                </a:solidFill>
              </a:rPr>
              <a:t>NP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9016" y="6091809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Multiple Machines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24855" y="6054570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Two Machines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52726" y="5548025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Single Machine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15214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Unrelated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8980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1448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32699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Unrelated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27682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02746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Identical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334" y="1581159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335" y="2223460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SP-graph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4335" y="2863740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506041"/>
            <a:ext cx="182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In-tree / Out-tree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636" y="4148342"/>
            <a:ext cx="16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Chains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632" y="4864542"/>
            <a:ext cx="16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Precedence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28054" y="1411550"/>
            <a:ext cx="10109662" cy="4136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4334" y="2024109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4334" y="2719441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4334" y="341477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4334" y="405248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27285" y="1411550"/>
            <a:ext cx="0" cy="5252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600764" y="1411550"/>
            <a:ext cx="0" cy="5252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58980" y="1411551"/>
            <a:ext cx="10357" cy="45058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9242816" y="1411550"/>
            <a:ext cx="4332" cy="4574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130555" y="1411552"/>
            <a:ext cx="4126" cy="4459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647228" y="1411550"/>
            <a:ext cx="56805" cy="46066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74334" y="468329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73429" y="4832445"/>
            <a:ext cx="109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[</a:t>
            </a:r>
            <a:r>
              <a:rPr lang="en-US" sz="1600" dirty="0" smtClean="0">
                <a:solidFill>
                  <a:srgbClr val="FF0000"/>
                </a:solidFill>
              </a:rPr>
              <a:t>155</a:t>
            </a:r>
            <a:r>
              <a:rPr lang="en-US" sz="1600" dirty="0" smtClean="0">
                <a:solidFill>
                  <a:srgbClr val="FF0000"/>
                </a:solidFill>
              </a:rPr>
              <a:t>] </a:t>
            </a:r>
            <a:r>
              <a:rPr lang="en-US" sz="1600" dirty="0" smtClean="0">
                <a:solidFill>
                  <a:srgbClr val="FF0000"/>
                </a:solidFill>
              </a:rPr>
              <a:t>(not strongly)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62242" y="1424403"/>
            <a:ext cx="1360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Release</a:t>
            </a:r>
          </a:p>
          <a:p>
            <a:pPr algn="ctr"/>
            <a:r>
              <a:rPr lang="en-US" sz="1600" dirty="0" smtClean="0"/>
              <a:t>[135]</a:t>
            </a:r>
            <a:endParaRPr lang="en-US" sz="16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480822" y="1950491"/>
            <a:ext cx="0" cy="3192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0"/>
          </p:cNvCxnSpPr>
          <p:nvPr/>
        </p:nvCxnSpPr>
        <p:spPr>
          <a:xfrm flipV="1">
            <a:off x="3821488" y="1669002"/>
            <a:ext cx="4788" cy="3163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387927" y="1730441"/>
            <a:ext cx="4788" cy="3163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898330" y="1765825"/>
            <a:ext cx="4788" cy="3163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436784" y="1765825"/>
            <a:ext cx="4788" cy="3163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9966193" y="1747014"/>
            <a:ext cx="4788" cy="3163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1366273" y="1767425"/>
            <a:ext cx="4788" cy="3163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8342863" y="5146504"/>
            <a:ext cx="161898" cy="1528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369546" y="5142581"/>
            <a:ext cx="25860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780180" y="5233874"/>
            <a:ext cx="25860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379" y="159803"/>
            <a:ext cx="1059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Minimizing the Max Lateness with Preemption: P vs. </a:t>
            </a:r>
            <a:r>
              <a:rPr lang="en-US" sz="3600" dirty="0" smtClean="0">
                <a:solidFill>
                  <a:srgbClr val="FF0000"/>
                </a:solidFill>
              </a:rPr>
              <a:t>NP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9016" y="6091809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Multiple Machines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24855" y="6054570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Two Machines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52726" y="5548025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Single Machine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15214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Unrelated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8980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1448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32699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Unrelated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27682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02746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Identical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334" y="1581159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335" y="2223460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SP-graph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4335" y="2863740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506041"/>
            <a:ext cx="182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In-tree / Out-tree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636" y="4148342"/>
            <a:ext cx="16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Chains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632" y="4864542"/>
            <a:ext cx="16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Precedence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28054" y="1411550"/>
            <a:ext cx="10109662" cy="4136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4334" y="2024109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4334" y="2719441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4334" y="341477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4334" y="405248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74334" y="468329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27285" y="1411550"/>
            <a:ext cx="0" cy="5252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600764" y="1411550"/>
            <a:ext cx="0" cy="5252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58980" y="1411551"/>
            <a:ext cx="10357" cy="45058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9242816" y="1411550"/>
            <a:ext cx="4332" cy="4574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130555" y="1411552"/>
            <a:ext cx="4126" cy="4459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647228" y="1411550"/>
            <a:ext cx="56805" cy="46066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697447" y="4917832"/>
            <a:ext cx="1360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Release</a:t>
            </a:r>
          </a:p>
          <a:p>
            <a:pPr algn="ctr"/>
            <a:r>
              <a:rPr lang="en-US" sz="1600" dirty="0" smtClean="0"/>
              <a:t>[142] 5.1.3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329158" y="4141338"/>
            <a:ext cx="109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Makespan</a:t>
            </a:r>
            <a:r>
              <a:rPr lang="en-US" sz="1600" dirty="0" smtClean="0">
                <a:solidFill>
                  <a:srgbClr val="FF0000"/>
                </a:solidFill>
              </a:rPr>
              <a:t> [150]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36443" y="3542151"/>
            <a:ext cx="97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[139]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7831095" y="1447468"/>
            <a:ext cx="123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Makespan</a:t>
            </a:r>
            <a:r>
              <a:rPr lang="en-US" sz="1600" dirty="0" smtClean="0">
                <a:solidFill>
                  <a:srgbClr val="FF0000"/>
                </a:solidFill>
              </a:rPr>
              <a:t>, Unit [204]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1747" y="1503952"/>
            <a:ext cx="136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Release [139]</a:t>
            </a:r>
            <a:endParaRPr lang="en-US" sz="1600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850599" y="1679708"/>
            <a:ext cx="969575" cy="1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027565" y="1747310"/>
            <a:ext cx="2090490" cy="1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98787" y="1934196"/>
            <a:ext cx="0" cy="25214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1226539" y="4302739"/>
            <a:ext cx="161898" cy="1528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8060997" y="3925454"/>
            <a:ext cx="0" cy="467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850599" y="1771296"/>
            <a:ext cx="3788" cy="2660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1304019" y="2331071"/>
            <a:ext cx="19034" cy="18708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6874793" y="1679708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8343542" y="5348993"/>
            <a:ext cx="2427778" cy="3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798868" y="5046799"/>
            <a:ext cx="161898" cy="1528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797933" y="5022311"/>
            <a:ext cx="2685930" cy="12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244982" y="4713400"/>
            <a:ext cx="147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Sum(Unit Pen)</a:t>
            </a:r>
          </a:p>
          <a:p>
            <a:pPr algn="ctr"/>
            <a:r>
              <a:rPr lang="en-US" sz="1600" dirty="0" smtClean="0"/>
              <a:t>[138, 146]</a:t>
            </a:r>
            <a:endParaRPr lang="en-US" sz="16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8337082" y="5063366"/>
            <a:ext cx="1123238" cy="15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797933" y="5333729"/>
            <a:ext cx="2685930" cy="12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62242" y="1424403"/>
            <a:ext cx="1360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</a:t>
            </a:r>
          </a:p>
          <a:p>
            <a:pPr algn="ctr"/>
            <a:r>
              <a:rPr lang="en-US" sz="1600" dirty="0" smtClean="0"/>
              <a:t>Release [13]</a:t>
            </a:r>
            <a:endParaRPr lang="en-US" sz="16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063571" y="1954808"/>
            <a:ext cx="0" cy="3192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861616" y="4717027"/>
            <a:ext cx="140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Sum(Unit)</a:t>
            </a:r>
          </a:p>
          <a:p>
            <a:pPr algn="ctr"/>
            <a:r>
              <a:rPr lang="en-US" sz="1600" dirty="0" smtClean="0"/>
              <a:t>Release</a:t>
            </a:r>
          </a:p>
          <a:p>
            <a:pPr algn="ctr"/>
            <a:r>
              <a:rPr lang="en-US" sz="1600" dirty="0" smtClean="0"/>
              <a:t>[141, 14]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8275229" y="3658093"/>
            <a:ext cx="109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[150]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8796915" y="2322762"/>
            <a:ext cx="9517" cy="13040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9124599" y="3832848"/>
            <a:ext cx="1321728" cy="3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0391740" y="2353999"/>
            <a:ext cx="9517" cy="13040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821575" y="409312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431675" y="3446883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?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0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131" y="207311"/>
            <a:ext cx="1175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Minimizing the Sum(Unit Penalties) with Preemption: P vs. </a:t>
            </a:r>
            <a:r>
              <a:rPr lang="en-US" sz="3600" dirty="0" smtClean="0">
                <a:solidFill>
                  <a:srgbClr val="FF0000"/>
                </a:solidFill>
              </a:rPr>
              <a:t>NP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9016" y="6091809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Multiple Machines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24855" y="6054570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Two Machines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52726" y="5548025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Single Machine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15214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Unrelated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8980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1448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32699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Unrelated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27682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02746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Identical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334" y="1581159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335" y="2223460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SP-graph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4335" y="2863740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506041"/>
            <a:ext cx="182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In-tree / Out-tree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636" y="4148342"/>
            <a:ext cx="16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Chains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632" y="4864542"/>
            <a:ext cx="16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Precedence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28054" y="1411550"/>
            <a:ext cx="10109662" cy="4136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4334" y="2024109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4334" y="2719441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4334" y="341477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4334" y="405248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74334" y="468329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27285" y="1411550"/>
            <a:ext cx="0" cy="5252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600764" y="1411550"/>
            <a:ext cx="0" cy="5252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58980" y="1411551"/>
            <a:ext cx="10357" cy="45058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9242816" y="1411550"/>
            <a:ext cx="4332" cy="4574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130555" y="1411552"/>
            <a:ext cx="4126" cy="4459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647228" y="1411550"/>
            <a:ext cx="56805" cy="46066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29158" y="4141338"/>
            <a:ext cx="109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Makespan</a:t>
            </a:r>
            <a:r>
              <a:rPr lang="en-US" sz="1600" dirty="0" smtClean="0">
                <a:solidFill>
                  <a:srgbClr val="FF0000"/>
                </a:solidFill>
              </a:rPr>
              <a:t> [150]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31095" y="1447468"/>
            <a:ext cx="123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Makespan</a:t>
            </a:r>
            <a:r>
              <a:rPr lang="en-US" sz="1600" dirty="0" smtClean="0">
                <a:solidFill>
                  <a:srgbClr val="FF0000"/>
                </a:solidFill>
              </a:rPr>
              <a:t>, Unit [204]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9027565" y="1747310"/>
            <a:ext cx="2090490" cy="1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1226539" y="4302739"/>
            <a:ext cx="161898" cy="1528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1304019" y="2331071"/>
            <a:ext cx="19034" cy="18708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6874793" y="1679708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3813852" y="5144510"/>
            <a:ext cx="954679" cy="2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95889" y="4869918"/>
            <a:ext cx="147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</a:t>
            </a:r>
            <a:r>
              <a:rPr lang="en-US" sz="1600" dirty="0" smtClean="0"/>
              <a:t> machines [138, 146]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62242" y="1424403"/>
            <a:ext cx="1360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</a:t>
            </a:r>
          </a:p>
          <a:p>
            <a:pPr algn="ctr"/>
            <a:r>
              <a:rPr lang="en-US" sz="1600" dirty="0" smtClean="0"/>
              <a:t>Release [13]</a:t>
            </a:r>
            <a:endParaRPr lang="en-US" sz="16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063571" y="1954808"/>
            <a:ext cx="0" cy="3192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892372" y="4806174"/>
            <a:ext cx="1405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Release</a:t>
            </a:r>
          </a:p>
          <a:p>
            <a:pPr algn="ctr"/>
            <a:r>
              <a:rPr lang="en-US" sz="1600" dirty="0" smtClean="0"/>
              <a:t>[141, 14]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8245525" y="3471631"/>
            <a:ext cx="109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Lateness [150]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8812057" y="2330258"/>
            <a:ext cx="4955" cy="1187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9124599" y="3832848"/>
            <a:ext cx="1321728" cy="3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0391740" y="2353999"/>
            <a:ext cx="9517" cy="13040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765477" y="4955537"/>
            <a:ext cx="109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[187]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01610" y="4230894"/>
            <a:ext cx="109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Unit [21]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8639361" y="4363338"/>
            <a:ext cx="161898" cy="1528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8953662" y="4433750"/>
            <a:ext cx="1321728" cy="3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359100" y="4410766"/>
            <a:ext cx="1321728" cy="3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439314" y="1731893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3903215" y="1698326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71117" y="4842189"/>
            <a:ext cx="109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[140] (not strongly)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8951092" y="5177143"/>
            <a:ext cx="1321728" cy="3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02834" y="486991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?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7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131" y="207311"/>
            <a:ext cx="1133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Minimizing the Sum(Completion) with Preemption: P vs. </a:t>
            </a:r>
            <a:r>
              <a:rPr lang="en-US" sz="3600" dirty="0" smtClean="0">
                <a:solidFill>
                  <a:srgbClr val="FF0000"/>
                </a:solidFill>
              </a:rPr>
              <a:t>NP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9016" y="6091809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Multiple Machines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24855" y="6054570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Two Machines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52726" y="5548025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Single Machine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15214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Unrelated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8980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1448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32699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Unrelated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27682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02746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Identical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334" y="1581159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335" y="2223460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SP-graph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4335" y="2863740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506041"/>
            <a:ext cx="182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In-tree / Out-tree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636" y="4148342"/>
            <a:ext cx="16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Chains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632" y="4864542"/>
            <a:ext cx="16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Precedence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28054" y="1411550"/>
            <a:ext cx="10109662" cy="4136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4334" y="2024109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4334" y="2719441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4334" y="341477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4334" y="405248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74334" y="468329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27285" y="1411550"/>
            <a:ext cx="0" cy="5252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600764" y="1411550"/>
            <a:ext cx="0" cy="5252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58980" y="1411551"/>
            <a:ext cx="10357" cy="45058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9242816" y="1411550"/>
            <a:ext cx="4332" cy="4574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130555" y="1411552"/>
            <a:ext cx="4126" cy="4459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647228" y="1411550"/>
            <a:ext cx="56805" cy="46066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27553" y="4855529"/>
            <a:ext cx="1405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Release</a:t>
            </a:r>
          </a:p>
          <a:p>
            <a:pPr algn="ctr"/>
            <a:r>
              <a:rPr lang="en-US" sz="1600" dirty="0" smtClean="0"/>
              <a:t>[12]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9256250" y="4957758"/>
            <a:ext cx="1405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[133] 5.1.2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65477" y="4955537"/>
            <a:ext cx="109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[187]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95758" y="4222001"/>
            <a:ext cx="109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[86]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409413" y="5081010"/>
            <a:ext cx="161898" cy="1528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3987540" y="5155054"/>
            <a:ext cx="954679" cy="2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8444337" y="5147916"/>
            <a:ext cx="954679" cy="2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380878" y="4312970"/>
            <a:ext cx="161898" cy="1528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840104" y="1678211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442567" y="1741356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882885" y="1769181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8453620" y="1681014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998501" y="1699589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1404578" y="1724402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296792" y="4465834"/>
            <a:ext cx="25860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834899" y="4458802"/>
            <a:ext cx="25860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702834" y="486991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87021" y="411795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01129" y="3463591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03278" y="2806513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87021" y="214152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316074" y="146882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?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6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325" y="223093"/>
            <a:ext cx="119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Minimizing the Sum(Completion) without Preemption: P vs. </a:t>
            </a:r>
            <a:r>
              <a:rPr lang="en-US" sz="3600" dirty="0" smtClean="0">
                <a:solidFill>
                  <a:srgbClr val="FF0000"/>
                </a:solidFill>
              </a:rPr>
              <a:t>NP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9016" y="6091809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Multiple Machines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24855" y="6054570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Two Machines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52726" y="5548025"/>
            <a:ext cx="130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Single Machine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15214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Unrelated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8980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1448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32699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Unrelated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27682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Uniform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02746" y="5548025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Identical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334" y="1581159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335" y="2223460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SP-graph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4335" y="2863740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506041"/>
            <a:ext cx="182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In-tree / Out-tree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636" y="4148342"/>
            <a:ext cx="16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Chains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632" y="4864542"/>
            <a:ext cx="16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Precedence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28054" y="1411550"/>
            <a:ext cx="10109662" cy="4136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4334" y="2024109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4334" y="2719441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4334" y="341477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4334" y="405248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74334" y="4683293"/>
            <a:ext cx="11563382" cy="1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27285" y="1411550"/>
            <a:ext cx="0" cy="5252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600764" y="1411550"/>
            <a:ext cx="0" cy="5252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58980" y="1411551"/>
            <a:ext cx="10357" cy="45058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9242816" y="1411550"/>
            <a:ext cx="4332" cy="45743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130555" y="1411552"/>
            <a:ext cx="4126" cy="44596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647228" y="1411550"/>
            <a:ext cx="56805" cy="46066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05192" y="4946190"/>
            <a:ext cx="136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[58] 5.1.3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311646" y="4190851"/>
            <a:ext cx="109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[86]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02450" y="2097361"/>
            <a:ext cx="1360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Weight</a:t>
            </a:r>
          </a:p>
          <a:p>
            <a:pPr algn="ctr"/>
            <a:r>
              <a:rPr lang="en-US" sz="1600" dirty="0" smtClean="0"/>
              <a:t>[137]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61626" y="1569727"/>
            <a:ext cx="109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[152]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2376595" y="2631934"/>
            <a:ext cx="5594" cy="2478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337992" y="4327907"/>
            <a:ext cx="161898" cy="1528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3840104" y="1678211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442567" y="1741356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882885" y="1769181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453620" y="1681014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9998501" y="1699589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1404578" y="1724402"/>
            <a:ext cx="16414" cy="254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296792" y="4465834"/>
            <a:ext cx="25860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834899" y="4458802"/>
            <a:ext cx="25860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793808" y="5085640"/>
            <a:ext cx="161898" cy="1528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8426598" y="5121455"/>
            <a:ext cx="2367169" cy="2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4144510" y="5169662"/>
            <a:ext cx="2367169" cy="2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4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387</Words>
  <Application>Microsoft Office PowerPoint</Application>
  <PresentationFormat>Widescreen</PresentationFormat>
  <Paragraphs>167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 Comden</dc:creator>
  <cp:lastModifiedBy>Joshua A Comden</cp:lastModifiedBy>
  <cp:revision>38</cp:revision>
  <dcterms:created xsi:type="dcterms:W3CDTF">2017-06-21T16:14:01Z</dcterms:created>
  <dcterms:modified xsi:type="dcterms:W3CDTF">2017-06-23T21:47:57Z</dcterms:modified>
</cp:coreProperties>
</file>