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FE19-09BC-4E3C-8893-97EA3C2CA11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F00F-3892-46F4-BC76-02557644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CLARINET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mathematical details of a single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CLARINETs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CLARINET</vt:lpstr>
      <vt:lpstr>CLARINETs Decision making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CLARINET</dc:title>
  <dc:creator>Joshua A Comden</dc:creator>
  <cp:lastModifiedBy>Joshua A Comden</cp:lastModifiedBy>
  <cp:revision>3</cp:revision>
  <dcterms:created xsi:type="dcterms:W3CDTF">2017-04-04T16:45:43Z</dcterms:created>
  <dcterms:modified xsi:type="dcterms:W3CDTF">2017-04-04T18:09:34Z</dcterms:modified>
</cp:coreProperties>
</file>