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984" y="1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30/05/2013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2832373" cy="160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0128"/>
            <a:ext cx="1435693" cy="113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eur droit 7"/>
          <p:cNvCxnSpPr/>
          <p:nvPr/>
        </p:nvCxnSpPr>
        <p:spPr>
          <a:xfrm flipV="1">
            <a:off x="1403648" y="4581128"/>
            <a:ext cx="432048" cy="1440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403648" y="4746064"/>
            <a:ext cx="432048" cy="6703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653136"/>
            <a:ext cx="3034308" cy="168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necteur droit avec flèche 14"/>
          <p:cNvCxnSpPr/>
          <p:nvPr/>
        </p:nvCxnSpPr>
        <p:spPr>
          <a:xfrm>
            <a:off x="1835696" y="4813101"/>
            <a:ext cx="1224136" cy="63212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1835696" y="4581128"/>
            <a:ext cx="1248172" cy="38806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952422" y="4046357"/>
            <a:ext cx="5760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230V input</a:t>
            </a:r>
            <a:endParaRPr lang="fr-FR" sz="1200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1835696" y="3429000"/>
            <a:ext cx="1584176" cy="115212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0" name="Picture 6" descr="http://www.leroymerlin.fr/multimedia-storage/2/b630faff4ed31cab635513c92dee5ca-68213306-2-2-397237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09" y="1916832"/>
            <a:ext cx="1612204" cy="161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cteur droit avec flèche 28"/>
          <p:cNvCxnSpPr/>
          <p:nvPr/>
        </p:nvCxnSpPr>
        <p:spPr>
          <a:xfrm flipH="1" flipV="1">
            <a:off x="2123728" y="2924944"/>
            <a:ext cx="1080120" cy="50405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1835696" y="3429001"/>
            <a:ext cx="156034" cy="135058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1384344" y="3429001"/>
            <a:ext cx="347299" cy="1263185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arrow" w="med" len="med"/>
          </a:ln>
          <a:effectLst>
            <a:outerShdw blurRad="40000" dist="23000" dir="5400000" rotWithShape="0">
              <a:srgbClr val="00B050">
                <a:alpha val="64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147661" y="1628800"/>
            <a:ext cx="5760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230V Output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2623676" y="2726134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Relay cmd</a:t>
            </a:r>
            <a:endParaRPr lang="fr-FR" sz="1200" dirty="0"/>
          </a:p>
        </p:txBody>
      </p:sp>
      <p:sp>
        <p:nvSpPr>
          <p:cNvPr id="35" name="Rectangle 34"/>
          <p:cNvSpPr/>
          <p:nvPr/>
        </p:nvSpPr>
        <p:spPr>
          <a:xfrm>
            <a:off x="6228184" y="4104291"/>
            <a:ext cx="1728192" cy="112490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6588224" y="4365103"/>
            <a:ext cx="648072" cy="43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12-&gt;5V (7805)</a:t>
            </a:r>
            <a:endParaRPr lang="fr-FR" sz="1100" dirty="0"/>
          </a:p>
        </p:txBody>
      </p:sp>
      <p:cxnSp>
        <p:nvCxnSpPr>
          <p:cNvPr id="45" name="Connecteur droit 44"/>
          <p:cNvCxnSpPr/>
          <p:nvPr/>
        </p:nvCxnSpPr>
        <p:spPr>
          <a:xfrm>
            <a:off x="7308304" y="4653136"/>
            <a:ext cx="10801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7308304" y="4713411"/>
            <a:ext cx="10801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42" idx="0"/>
          </p:cNvCxnSpPr>
          <p:nvPr/>
        </p:nvCxnSpPr>
        <p:spPr>
          <a:xfrm flipH="1" flipV="1">
            <a:off x="7236296" y="4506795"/>
            <a:ext cx="15136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7362310" y="4506796"/>
            <a:ext cx="0" cy="146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7368939" y="4723982"/>
            <a:ext cx="0" cy="361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36" idx="2"/>
          </p:cNvCxnSpPr>
          <p:nvPr/>
        </p:nvCxnSpPr>
        <p:spPr>
          <a:xfrm>
            <a:off x="6912260" y="4797152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6265019" y="4389828"/>
            <a:ext cx="2880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 smtClean="0"/>
              <a:t>12V</a:t>
            </a:r>
            <a:endParaRPr lang="fr-FR" sz="1000" dirty="0"/>
          </a:p>
        </p:txBody>
      </p:sp>
      <p:sp>
        <p:nvSpPr>
          <p:cNvPr id="71" name="ZoneTexte 70"/>
          <p:cNvSpPr txBox="1"/>
          <p:nvPr/>
        </p:nvSpPr>
        <p:spPr>
          <a:xfrm>
            <a:off x="7635552" y="4248537"/>
            <a:ext cx="2880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5</a:t>
            </a:r>
            <a:r>
              <a:rPr lang="fr-FR" sz="1000" dirty="0" smtClean="0"/>
              <a:t>V</a:t>
            </a:r>
            <a:endParaRPr lang="fr-FR" sz="1000" dirty="0"/>
          </a:p>
        </p:txBody>
      </p:sp>
      <p:cxnSp>
        <p:nvCxnSpPr>
          <p:cNvPr id="72" name="Connecteur droit 71"/>
          <p:cNvCxnSpPr/>
          <p:nvPr/>
        </p:nvCxnSpPr>
        <p:spPr>
          <a:xfrm flipH="1">
            <a:off x="7387665" y="4498743"/>
            <a:ext cx="496703" cy="8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 flipV="1">
            <a:off x="5508104" y="3429001"/>
            <a:ext cx="2376264" cy="67529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7884368" y="4104291"/>
            <a:ext cx="0" cy="394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H="1" flipV="1">
            <a:off x="4932040" y="3429001"/>
            <a:ext cx="1296144" cy="16561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endCxn id="1031" idx="3"/>
          </p:cNvCxnSpPr>
          <p:nvPr/>
        </p:nvCxnSpPr>
        <p:spPr>
          <a:xfrm flipH="1" flipV="1">
            <a:off x="5697662" y="707446"/>
            <a:ext cx="567357" cy="64633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5724128" y="5129162"/>
            <a:ext cx="504057" cy="9641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36" idx="1"/>
          </p:cNvCxnSpPr>
          <p:nvPr/>
        </p:nvCxnSpPr>
        <p:spPr>
          <a:xfrm flipH="1">
            <a:off x="6271096" y="4581128"/>
            <a:ext cx="317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6228185" y="5085184"/>
            <a:ext cx="126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9296"/>
            <a:ext cx="909638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" name="Connecteur droit avec flèche 100"/>
          <p:cNvCxnSpPr/>
          <p:nvPr/>
        </p:nvCxnSpPr>
        <p:spPr>
          <a:xfrm flipV="1">
            <a:off x="5053191" y="1145065"/>
            <a:ext cx="37842" cy="127529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/>
          <p:nvPr/>
        </p:nvCxnSpPr>
        <p:spPr>
          <a:xfrm flipV="1">
            <a:off x="4938826" y="1145596"/>
            <a:ext cx="37842" cy="1275292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/>
          <p:nvPr/>
        </p:nvCxnSpPr>
        <p:spPr>
          <a:xfrm flipV="1">
            <a:off x="4860032" y="1138716"/>
            <a:ext cx="37842" cy="127529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/>
          <p:nvPr/>
        </p:nvCxnSpPr>
        <p:spPr>
          <a:xfrm flipH="1">
            <a:off x="5148065" y="1916832"/>
            <a:ext cx="142167" cy="497176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/>
          <p:nvPr/>
        </p:nvCxnSpPr>
        <p:spPr>
          <a:xfrm flipH="1">
            <a:off x="5242843" y="2067728"/>
            <a:ext cx="94779" cy="35316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4139952" y="1613466"/>
            <a:ext cx="6521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3 </a:t>
            </a:r>
            <a:r>
              <a:rPr lang="fr-FR" sz="1200" dirty="0" err="1" smtClean="0"/>
              <a:t>pwm</a:t>
            </a:r>
            <a:r>
              <a:rPr lang="fr-FR" sz="1200" dirty="0" smtClean="0"/>
              <a:t> output (RGB)</a:t>
            </a:r>
            <a:endParaRPr lang="fr-FR" sz="1200" dirty="0"/>
          </a:p>
        </p:txBody>
      </p:sp>
      <p:cxnSp>
        <p:nvCxnSpPr>
          <p:cNvPr id="111" name="Connecteur droit avec flèche 110"/>
          <p:cNvCxnSpPr/>
          <p:nvPr/>
        </p:nvCxnSpPr>
        <p:spPr>
          <a:xfrm flipV="1">
            <a:off x="5059471" y="1138716"/>
            <a:ext cx="120362" cy="22902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Connecteur droit avec flèche 117"/>
          <p:cNvCxnSpPr/>
          <p:nvPr/>
        </p:nvCxnSpPr>
        <p:spPr>
          <a:xfrm flipH="1" flipV="1">
            <a:off x="5697663" y="980728"/>
            <a:ext cx="458513" cy="646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flipV="1">
            <a:off x="5724128" y="772079"/>
            <a:ext cx="546968" cy="4839151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/>
          <p:nvPr/>
        </p:nvCxnSpPr>
        <p:spPr>
          <a:xfrm flipH="1">
            <a:off x="5697662" y="1045361"/>
            <a:ext cx="458515" cy="33703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9" name="ZoneTexte 128"/>
          <p:cNvSpPr txBox="1"/>
          <p:nvPr/>
        </p:nvSpPr>
        <p:spPr>
          <a:xfrm>
            <a:off x="5907322" y="488028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12 V</a:t>
            </a:r>
            <a:endParaRPr lang="fr-FR" sz="1200" dirty="0"/>
          </a:p>
        </p:txBody>
      </p:sp>
      <p:sp>
        <p:nvSpPr>
          <p:cNvPr id="130" name="ZoneTexte 129"/>
          <p:cNvSpPr txBox="1"/>
          <p:nvPr/>
        </p:nvSpPr>
        <p:spPr>
          <a:xfrm>
            <a:off x="4164466" y="33726"/>
            <a:ext cx="226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err="1" smtClean="0"/>
              <a:t>Connector</a:t>
            </a:r>
            <a:r>
              <a:rPr lang="fr-FR" sz="1200" dirty="0" smtClean="0"/>
              <a:t> for RGB LED </a:t>
            </a:r>
            <a:r>
              <a:rPr lang="fr-FR" sz="1200" dirty="0" err="1" smtClean="0"/>
              <a:t>projector</a:t>
            </a:r>
            <a:endParaRPr lang="fr-FR" sz="1200" dirty="0"/>
          </a:p>
        </p:txBody>
      </p:sp>
      <p:cxnSp>
        <p:nvCxnSpPr>
          <p:cNvPr id="131" name="Connecteur droit avec flèche 130"/>
          <p:cNvCxnSpPr>
            <a:endCxn id="35" idx="1"/>
          </p:cNvCxnSpPr>
          <p:nvPr/>
        </p:nvCxnSpPr>
        <p:spPr>
          <a:xfrm>
            <a:off x="5868144" y="4402425"/>
            <a:ext cx="360040" cy="264321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/>
          <p:nvPr/>
        </p:nvCxnSpPr>
        <p:spPr>
          <a:xfrm>
            <a:off x="5337622" y="2060848"/>
            <a:ext cx="152430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/>
          <p:nvPr/>
        </p:nvCxnSpPr>
        <p:spPr>
          <a:xfrm flipV="1">
            <a:off x="5297062" y="1916833"/>
            <a:ext cx="2803330" cy="1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3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116" y="2088402"/>
            <a:ext cx="1115616" cy="111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48" y="2078862"/>
            <a:ext cx="1115616" cy="111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9" name="Connecteur droit avec flèche 148"/>
          <p:cNvCxnSpPr>
            <a:endCxn id="158" idx="2"/>
          </p:cNvCxnSpPr>
          <p:nvPr/>
        </p:nvCxnSpPr>
        <p:spPr>
          <a:xfrm flipH="1" flipV="1">
            <a:off x="6848797" y="1772755"/>
            <a:ext cx="13134" cy="641253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>
            <a:endCxn id="1044" idx="2"/>
          </p:cNvCxnSpPr>
          <p:nvPr/>
        </p:nvCxnSpPr>
        <p:spPr>
          <a:xfrm flipV="1">
            <a:off x="8100392" y="1783242"/>
            <a:ext cx="0" cy="637646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4" name="Rectangle 1043"/>
          <p:cNvSpPr/>
          <p:nvPr/>
        </p:nvSpPr>
        <p:spPr>
          <a:xfrm>
            <a:off x="8070573" y="1495210"/>
            <a:ext cx="5963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ZoneTexte 156"/>
          <p:cNvSpPr txBox="1"/>
          <p:nvPr/>
        </p:nvSpPr>
        <p:spPr>
          <a:xfrm>
            <a:off x="8212834" y="1521133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10K</a:t>
            </a:r>
            <a:endParaRPr lang="fr-FR" sz="1200" dirty="0"/>
          </a:p>
        </p:txBody>
      </p:sp>
      <p:sp>
        <p:nvSpPr>
          <p:cNvPr id="158" name="Rectangle 157"/>
          <p:cNvSpPr/>
          <p:nvPr/>
        </p:nvSpPr>
        <p:spPr>
          <a:xfrm>
            <a:off x="6818978" y="1484723"/>
            <a:ext cx="5963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ZoneTexte 158"/>
          <p:cNvSpPr txBox="1"/>
          <p:nvPr/>
        </p:nvSpPr>
        <p:spPr>
          <a:xfrm>
            <a:off x="6961239" y="1510646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10K</a:t>
            </a:r>
            <a:endParaRPr lang="fr-FR" sz="1200" dirty="0"/>
          </a:p>
        </p:txBody>
      </p:sp>
      <p:cxnSp>
        <p:nvCxnSpPr>
          <p:cNvPr id="162" name="Connecteur droit avec flèche 161"/>
          <p:cNvCxnSpPr/>
          <p:nvPr/>
        </p:nvCxnSpPr>
        <p:spPr>
          <a:xfrm flipV="1">
            <a:off x="6848797" y="2688220"/>
            <a:ext cx="0" cy="49479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Connecteur droit avec flèche 164"/>
          <p:cNvCxnSpPr/>
          <p:nvPr/>
        </p:nvCxnSpPr>
        <p:spPr>
          <a:xfrm flipV="1">
            <a:off x="8100392" y="2646210"/>
            <a:ext cx="0" cy="51579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Connecteur droit avec flèche 165"/>
          <p:cNvCxnSpPr/>
          <p:nvPr/>
        </p:nvCxnSpPr>
        <p:spPr>
          <a:xfrm flipH="1">
            <a:off x="5868144" y="3162008"/>
            <a:ext cx="2232249" cy="4201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3" name="Connecteur droit 1052"/>
          <p:cNvCxnSpPr>
            <a:stCxn id="1044" idx="0"/>
          </p:cNvCxnSpPr>
          <p:nvPr/>
        </p:nvCxnSpPr>
        <p:spPr>
          <a:xfrm flipV="1">
            <a:off x="8100392" y="1340768"/>
            <a:ext cx="1" cy="154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 flipV="1">
            <a:off x="6845218" y="1330281"/>
            <a:ext cx="1" cy="154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 flipH="1" flipV="1">
            <a:off x="6818978" y="1330281"/>
            <a:ext cx="1281416" cy="104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H="1">
            <a:off x="5290232" y="1330281"/>
            <a:ext cx="1554986" cy="187373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5593369" y="2414008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3,3V</a:t>
            </a:r>
            <a:endParaRPr lang="fr-FR" sz="1200" dirty="0"/>
          </a:p>
        </p:txBody>
      </p:sp>
      <p:sp>
        <p:nvSpPr>
          <p:cNvPr id="73" name="ZoneTexte 72"/>
          <p:cNvSpPr txBox="1"/>
          <p:nvPr/>
        </p:nvSpPr>
        <p:spPr>
          <a:xfrm>
            <a:off x="6861932" y="3224952"/>
            <a:ext cx="1033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err="1" smtClean="0"/>
              <a:t>Manual</a:t>
            </a:r>
            <a:r>
              <a:rPr lang="fr-FR" sz="1200" dirty="0" smtClean="0"/>
              <a:t> cmd for  </a:t>
            </a:r>
            <a:r>
              <a:rPr lang="fr-FR" sz="1200" dirty="0" err="1" smtClean="0"/>
              <a:t>relay</a:t>
            </a:r>
            <a:r>
              <a:rPr lang="fr-FR" sz="1200" dirty="0" smtClean="0"/>
              <a:t> output</a:t>
            </a:r>
            <a:endParaRPr lang="fr-FR" sz="1200" dirty="0"/>
          </a:p>
        </p:txBody>
      </p:sp>
      <p:sp>
        <p:nvSpPr>
          <p:cNvPr id="75" name="ZoneTexte 74"/>
          <p:cNvSpPr txBox="1"/>
          <p:nvPr/>
        </p:nvSpPr>
        <p:spPr>
          <a:xfrm>
            <a:off x="8087266" y="3230454"/>
            <a:ext cx="1033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err="1" smtClean="0"/>
              <a:t>Manual</a:t>
            </a:r>
            <a:r>
              <a:rPr lang="fr-FR" sz="1200" dirty="0" smtClean="0"/>
              <a:t> cmd for  RGB LED output</a:t>
            </a:r>
            <a:endParaRPr lang="fr-FR" sz="1200" dirty="0"/>
          </a:p>
        </p:txBody>
      </p:sp>
      <p:sp>
        <p:nvSpPr>
          <p:cNvPr id="76" name="ZoneTexte 75"/>
          <p:cNvSpPr txBox="1"/>
          <p:nvPr/>
        </p:nvSpPr>
        <p:spPr>
          <a:xfrm>
            <a:off x="7459686" y="4713411"/>
            <a:ext cx="2880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 smtClean="0"/>
              <a:t>1µF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89566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813" y="2044031"/>
            <a:ext cx="1115616" cy="111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876" y="2034491"/>
            <a:ext cx="1115616" cy="111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avec flèche 5"/>
          <p:cNvCxnSpPr>
            <a:endCxn id="10" idx="2"/>
          </p:cNvCxnSpPr>
          <p:nvPr/>
        </p:nvCxnSpPr>
        <p:spPr>
          <a:xfrm flipH="1" flipV="1">
            <a:off x="2564125" y="1728384"/>
            <a:ext cx="13134" cy="641253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endCxn id="8" idx="2"/>
          </p:cNvCxnSpPr>
          <p:nvPr/>
        </p:nvCxnSpPr>
        <p:spPr>
          <a:xfrm flipV="1">
            <a:off x="4593089" y="1738871"/>
            <a:ext cx="0" cy="637646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63270" y="1450839"/>
            <a:ext cx="5963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705531" y="1476762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10K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2534306" y="1440352"/>
            <a:ext cx="5963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676567" y="1466275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10K</a:t>
            </a:r>
            <a:endParaRPr lang="fr-FR" sz="1200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2564125" y="2643849"/>
            <a:ext cx="0" cy="49479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4593089" y="2601839"/>
            <a:ext cx="0" cy="51579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0"/>
          </p:cNvCxnSpPr>
          <p:nvPr/>
        </p:nvCxnSpPr>
        <p:spPr>
          <a:xfrm flipV="1">
            <a:off x="4593089" y="1296397"/>
            <a:ext cx="1" cy="154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2560546" y="1285910"/>
            <a:ext cx="1" cy="154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 flipV="1">
            <a:off x="1979712" y="1271391"/>
            <a:ext cx="2613377" cy="1451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1979712" y="3097196"/>
            <a:ext cx="2613377" cy="479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1979712" y="2355118"/>
            <a:ext cx="597547" cy="688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1979712" y="2019972"/>
            <a:ext cx="2613378" cy="1452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riangle isocèle 25"/>
          <p:cNvSpPr/>
          <p:nvPr/>
        </p:nvSpPr>
        <p:spPr>
          <a:xfrm>
            <a:off x="3560195" y="4365104"/>
            <a:ext cx="35003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>
            <a:off x="3560195" y="4365104"/>
            <a:ext cx="35003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3969863" y="4293096"/>
            <a:ext cx="2384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3969863" y="4155616"/>
            <a:ext cx="2384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2821428" y="4266158"/>
            <a:ext cx="23840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2821428" y="4128678"/>
            <a:ext cx="23840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41" name="Triangle isocèle 40"/>
          <p:cNvSpPr/>
          <p:nvPr/>
        </p:nvSpPr>
        <p:spPr>
          <a:xfrm rot="10800000">
            <a:off x="4700655" y="4338166"/>
            <a:ext cx="350030" cy="288032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/>
          <p:cNvCxnSpPr/>
          <p:nvPr/>
        </p:nvCxnSpPr>
        <p:spPr>
          <a:xfrm rot="10800000">
            <a:off x="4705531" y="4625964"/>
            <a:ext cx="350030" cy="0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3" name="Connecteur droit avec flèche 42"/>
          <p:cNvCxnSpPr/>
          <p:nvPr/>
        </p:nvCxnSpPr>
        <p:spPr>
          <a:xfrm flipV="1">
            <a:off x="5114074" y="4341920"/>
            <a:ext cx="23465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2586775" y="4625964"/>
            <a:ext cx="8202" cy="39081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589100" y="3574680"/>
            <a:ext cx="1775" cy="77002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endCxn id="83" idx="2"/>
          </p:cNvCxnSpPr>
          <p:nvPr/>
        </p:nvCxnSpPr>
        <p:spPr>
          <a:xfrm>
            <a:off x="1979712" y="4135214"/>
            <a:ext cx="171652" cy="39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865295" y="4008006"/>
            <a:ext cx="10375" cy="3301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1958819" y="3574680"/>
            <a:ext cx="651872" cy="129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3735210" y="3135588"/>
            <a:ext cx="0" cy="121526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V="1">
            <a:off x="3735210" y="4653136"/>
            <a:ext cx="0" cy="64807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H="1">
            <a:off x="2000250" y="5301208"/>
            <a:ext cx="1734960" cy="104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763688" y="980728"/>
            <a:ext cx="216024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539552" y="1433403"/>
            <a:ext cx="11356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Connecteur barrette male 8pts</a:t>
            </a:r>
            <a:endParaRPr lang="fr-FR" sz="1200" dirty="0"/>
          </a:p>
        </p:txBody>
      </p:sp>
      <p:sp>
        <p:nvSpPr>
          <p:cNvPr id="78" name="ZoneTexte 77"/>
          <p:cNvSpPr txBox="1"/>
          <p:nvPr/>
        </p:nvSpPr>
        <p:spPr>
          <a:xfrm>
            <a:off x="2031215" y="1010361"/>
            <a:ext cx="252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79" name="ZoneTexte 78"/>
          <p:cNvSpPr txBox="1"/>
          <p:nvPr/>
        </p:nvSpPr>
        <p:spPr>
          <a:xfrm>
            <a:off x="2031215" y="1812436"/>
            <a:ext cx="252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2</a:t>
            </a:r>
            <a:endParaRPr lang="fr-FR" sz="1200" dirty="0"/>
          </a:p>
        </p:txBody>
      </p:sp>
      <p:sp>
        <p:nvSpPr>
          <p:cNvPr id="80" name="ZoneTexte 79"/>
          <p:cNvSpPr txBox="1"/>
          <p:nvPr/>
        </p:nvSpPr>
        <p:spPr>
          <a:xfrm>
            <a:off x="2037213" y="2170452"/>
            <a:ext cx="252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/>
              <a:t>3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2026486" y="2936496"/>
            <a:ext cx="252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4</a:t>
            </a:r>
            <a:endParaRPr lang="fr-FR" sz="1200" dirty="0"/>
          </a:p>
        </p:txBody>
      </p:sp>
      <p:sp>
        <p:nvSpPr>
          <p:cNvPr id="82" name="ZoneTexte 81"/>
          <p:cNvSpPr txBox="1"/>
          <p:nvPr/>
        </p:nvSpPr>
        <p:spPr>
          <a:xfrm>
            <a:off x="2004457" y="3403006"/>
            <a:ext cx="252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/>
              <a:t>5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2025350" y="3950945"/>
            <a:ext cx="252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6</a:t>
            </a:r>
            <a:endParaRPr lang="fr-FR" sz="1200" dirty="0"/>
          </a:p>
        </p:txBody>
      </p:sp>
      <p:sp>
        <p:nvSpPr>
          <p:cNvPr id="84" name="ZoneTexte 83"/>
          <p:cNvSpPr txBox="1"/>
          <p:nvPr/>
        </p:nvSpPr>
        <p:spPr>
          <a:xfrm>
            <a:off x="2022593" y="4782545"/>
            <a:ext cx="252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/>
              <a:t>7</a:t>
            </a:r>
          </a:p>
        </p:txBody>
      </p:sp>
      <p:sp>
        <p:nvSpPr>
          <p:cNvPr id="85" name="ZoneTexte 84"/>
          <p:cNvSpPr txBox="1"/>
          <p:nvPr/>
        </p:nvSpPr>
        <p:spPr>
          <a:xfrm>
            <a:off x="2028458" y="5117584"/>
            <a:ext cx="252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8</a:t>
            </a:r>
            <a:endParaRPr lang="fr-FR" sz="1200" dirty="0"/>
          </a:p>
        </p:txBody>
      </p:sp>
      <p:sp>
        <p:nvSpPr>
          <p:cNvPr id="89" name="ZoneTexte 88"/>
          <p:cNvSpPr txBox="1"/>
          <p:nvPr/>
        </p:nvSpPr>
        <p:spPr>
          <a:xfrm>
            <a:off x="3802837" y="3257610"/>
            <a:ext cx="8342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err="1" smtClean="0"/>
              <a:t>Led</a:t>
            </a:r>
            <a:r>
              <a:rPr lang="fr-FR" sz="1200" dirty="0" smtClean="0"/>
              <a:t> </a:t>
            </a:r>
            <a:r>
              <a:rPr lang="fr-FR" sz="1200" dirty="0" err="1" smtClean="0"/>
              <a:t>blue</a:t>
            </a:r>
            <a:r>
              <a:rPr lang="fr-FR" sz="1200" dirty="0" smtClean="0"/>
              <a:t> </a:t>
            </a:r>
            <a:r>
              <a:rPr lang="fr-FR" sz="1200" dirty="0" err="1" smtClean="0"/>
              <a:t>bluetooth</a:t>
            </a:r>
            <a:endParaRPr lang="fr-FR" sz="1200" dirty="0"/>
          </a:p>
        </p:txBody>
      </p:sp>
      <p:sp>
        <p:nvSpPr>
          <p:cNvPr id="90" name="ZoneTexte 89"/>
          <p:cNvSpPr txBox="1"/>
          <p:nvPr/>
        </p:nvSpPr>
        <p:spPr>
          <a:xfrm>
            <a:off x="4940574" y="3601618"/>
            <a:ext cx="83427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err="1" smtClean="0"/>
              <a:t>Led</a:t>
            </a:r>
            <a:r>
              <a:rPr lang="fr-FR" sz="1200" dirty="0" smtClean="0"/>
              <a:t> green Sortie 2 (RGB LED )</a:t>
            </a:r>
            <a:endParaRPr lang="fr-FR" sz="1200" dirty="0"/>
          </a:p>
        </p:txBody>
      </p:sp>
      <p:sp>
        <p:nvSpPr>
          <p:cNvPr id="91" name="ZoneTexte 90"/>
          <p:cNvSpPr txBox="1"/>
          <p:nvPr/>
        </p:nvSpPr>
        <p:spPr>
          <a:xfrm>
            <a:off x="2289241" y="5373216"/>
            <a:ext cx="83427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err="1" smtClean="0"/>
              <a:t>Led</a:t>
            </a:r>
            <a:r>
              <a:rPr lang="fr-FR" sz="1200" dirty="0" smtClean="0"/>
              <a:t> green Sortie 1 (220V)</a:t>
            </a:r>
            <a:endParaRPr lang="fr-FR" sz="1200" dirty="0"/>
          </a:p>
        </p:txBody>
      </p:sp>
      <p:sp>
        <p:nvSpPr>
          <p:cNvPr id="92" name="ZoneTexte 91"/>
          <p:cNvSpPr txBox="1"/>
          <p:nvPr/>
        </p:nvSpPr>
        <p:spPr>
          <a:xfrm>
            <a:off x="2642696" y="1893453"/>
            <a:ext cx="8342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Push </a:t>
            </a:r>
            <a:r>
              <a:rPr lang="fr-FR" sz="1200" dirty="0" err="1" smtClean="0"/>
              <a:t>button</a:t>
            </a:r>
            <a:r>
              <a:rPr lang="fr-FR" sz="1200" dirty="0" smtClean="0"/>
              <a:t> Sortie 1</a:t>
            </a:r>
            <a:endParaRPr lang="fr-FR" sz="1200" dirty="0"/>
          </a:p>
        </p:txBody>
      </p:sp>
      <p:sp>
        <p:nvSpPr>
          <p:cNvPr id="94" name="ZoneTexte 93"/>
          <p:cNvSpPr txBox="1"/>
          <p:nvPr/>
        </p:nvSpPr>
        <p:spPr>
          <a:xfrm>
            <a:off x="4693187" y="1842566"/>
            <a:ext cx="8342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Push </a:t>
            </a:r>
            <a:r>
              <a:rPr lang="fr-FR" sz="1200" dirty="0" err="1" smtClean="0"/>
              <a:t>button</a:t>
            </a:r>
            <a:r>
              <a:rPr lang="fr-FR" sz="1200" dirty="0" smtClean="0"/>
              <a:t> Sortie 2</a:t>
            </a:r>
            <a:endParaRPr lang="fr-FR" sz="1200" dirty="0"/>
          </a:p>
        </p:txBody>
      </p:sp>
      <p:cxnSp>
        <p:nvCxnSpPr>
          <p:cNvPr id="106" name="Connecteur droit 105"/>
          <p:cNvCxnSpPr>
            <a:stCxn id="83" idx="2"/>
          </p:cNvCxnSpPr>
          <p:nvPr/>
        </p:nvCxnSpPr>
        <p:spPr>
          <a:xfrm flipV="1">
            <a:off x="2151364" y="4003721"/>
            <a:ext cx="2729181" cy="1318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1193131" y="1173366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+3,3V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306640" y="3004863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GND</a:t>
            </a:r>
            <a:endParaRPr lang="fr-FR" sz="1200" dirty="0"/>
          </a:p>
        </p:txBody>
      </p:sp>
      <p:sp>
        <p:nvSpPr>
          <p:cNvPr id="69" name="ZoneTexte 68"/>
          <p:cNvSpPr txBox="1"/>
          <p:nvPr/>
        </p:nvSpPr>
        <p:spPr>
          <a:xfrm>
            <a:off x="956687" y="1927639"/>
            <a:ext cx="8542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PIC IN : RC2</a:t>
            </a:r>
            <a:endParaRPr lang="fr-FR" sz="1200" dirty="0"/>
          </a:p>
        </p:txBody>
      </p:sp>
      <p:sp>
        <p:nvSpPr>
          <p:cNvPr id="71" name="ZoneTexte 70"/>
          <p:cNvSpPr txBox="1"/>
          <p:nvPr/>
        </p:nvSpPr>
        <p:spPr>
          <a:xfrm>
            <a:off x="928376" y="2284184"/>
            <a:ext cx="8542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PIC IN : RC3</a:t>
            </a:r>
            <a:endParaRPr lang="fr-FR" sz="1200" dirty="0"/>
          </a:p>
        </p:txBody>
      </p:sp>
      <p:sp>
        <p:nvSpPr>
          <p:cNvPr id="73" name="ZoneTexte 72"/>
          <p:cNvSpPr txBox="1"/>
          <p:nvPr/>
        </p:nvSpPr>
        <p:spPr>
          <a:xfrm>
            <a:off x="745686" y="4085321"/>
            <a:ext cx="10368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PIC OUT : RB3</a:t>
            </a:r>
            <a:endParaRPr lang="fr-FR" sz="1200" dirty="0"/>
          </a:p>
        </p:txBody>
      </p:sp>
      <p:sp>
        <p:nvSpPr>
          <p:cNvPr id="75" name="Triangle isocèle 74"/>
          <p:cNvSpPr/>
          <p:nvPr/>
        </p:nvSpPr>
        <p:spPr>
          <a:xfrm>
            <a:off x="2419961" y="4374170"/>
            <a:ext cx="350030" cy="288032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Connecteur droit 76"/>
          <p:cNvCxnSpPr/>
          <p:nvPr/>
        </p:nvCxnSpPr>
        <p:spPr>
          <a:xfrm>
            <a:off x="2419961" y="4374170"/>
            <a:ext cx="350030" cy="0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87" name="ZoneTexte 86"/>
          <p:cNvSpPr txBox="1"/>
          <p:nvPr/>
        </p:nvSpPr>
        <p:spPr>
          <a:xfrm>
            <a:off x="1370414" y="4924448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+5V</a:t>
            </a:r>
            <a:endParaRPr lang="fr-FR" sz="1200" dirty="0"/>
          </a:p>
        </p:txBody>
      </p:sp>
      <p:cxnSp>
        <p:nvCxnSpPr>
          <p:cNvPr id="88" name="Connecteur droit avec flèche 87"/>
          <p:cNvCxnSpPr/>
          <p:nvPr/>
        </p:nvCxnSpPr>
        <p:spPr>
          <a:xfrm flipH="1">
            <a:off x="1973868" y="5016781"/>
            <a:ext cx="612907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1126294" y="3464698"/>
            <a:ext cx="65217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BC846 </a:t>
            </a:r>
            <a:r>
              <a:rPr lang="fr-FR" sz="1200" dirty="0" err="1" smtClean="0"/>
              <a:t>Collector</a:t>
            </a:r>
            <a:endParaRPr lang="fr-FR" sz="1200" dirty="0"/>
          </a:p>
        </p:txBody>
      </p:sp>
      <p:cxnSp>
        <p:nvCxnSpPr>
          <p:cNvPr id="95" name="Connecteur droit avec flèche 94"/>
          <p:cNvCxnSpPr/>
          <p:nvPr/>
        </p:nvCxnSpPr>
        <p:spPr>
          <a:xfrm flipV="1">
            <a:off x="5086141" y="4220661"/>
            <a:ext cx="23465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6" name="Rectangle 95"/>
          <p:cNvSpPr/>
          <p:nvPr/>
        </p:nvSpPr>
        <p:spPr>
          <a:xfrm>
            <a:off x="4442077" y="5106551"/>
            <a:ext cx="302025" cy="103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 rot="16200000">
            <a:off x="2459678" y="3834030"/>
            <a:ext cx="302025" cy="103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avec flèche 97"/>
          <p:cNvCxnSpPr/>
          <p:nvPr/>
        </p:nvCxnSpPr>
        <p:spPr>
          <a:xfrm flipV="1">
            <a:off x="4875669" y="4616979"/>
            <a:ext cx="1" cy="5412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96" idx="3"/>
          </p:cNvCxnSpPr>
          <p:nvPr/>
        </p:nvCxnSpPr>
        <p:spPr>
          <a:xfrm>
            <a:off x="4744102" y="5158234"/>
            <a:ext cx="12119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 flipV="1">
            <a:off x="4355976" y="3097196"/>
            <a:ext cx="0" cy="20610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>
            <a:off x="4355977" y="5158234"/>
            <a:ext cx="5359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ZoneTexte 102"/>
          <p:cNvSpPr txBox="1"/>
          <p:nvPr/>
        </p:nvSpPr>
        <p:spPr>
          <a:xfrm>
            <a:off x="2733741" y="3766279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680</a:t>
            </a:r>
            <a:endParaRPr lang="fr-FR" sz="1200" dirty="0"/>
          </a:p>
        </p:txBody>
      </p:sp>
      <p:sp>
        <p:nvSpPr>
          <p:cNvPr id="104" name="ZoneTexte 103"/>
          <p:cNvSpPr txBox="1"/>
          <p:nvPr/>
        </p:nvSpPr>
        <p:spPr>
          <a:xfrm>
            <a:off x="4418012" y="5370417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470</a:t>
            </a:r>
            <a:endParaRPr lang="fr-FR" sz="1200" dirty="0"/>
          </a:p>
        </p:txBody>
      </p:sp>
      <p:sp>
        <p:nvSpPr>
          <p:cNvPr id="107" name="ZoneTexte 106"/>
          <p:cNvSpPr txBox="1"/>
          <p:nvPr/>
        </p:nvSpPr>
        <p:spPr>
          <a:xfrm>
            <a:off x="745686" y="5164853"/>
            <a:ext cx="9508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BLUETOOTH LED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318670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105</Words>
  <Application>Microsoft Office PowerPoint</Application>
  <PresentationFormat>Affichage à l'écran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jC_Omega</dc:creator>
  <cp:lastModifiedBy>jC_Omega</cp:lastModifiedBy>
  <cp:revision>22</cp:revision>
  <cp:lastPrinted>2013-04-28T08:12:04Z</cp:lastPrinted>
  <dcterms:created xsi:type="dcterms:W3CDTF">2013-04-14T09:22:34Z</dcterms:created>
  <dcterms:modified xsi:type="dcterms:W3CDTF">2013-05-30T16:04:16Z</dcterms:modified>
</cp:coreProperties>
</file>