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>
      <p:cViewPr>
        <p:scale>
          <a:sx n="100" d="100"/>
          <a:sy n="100" d="100"/>
        </p:scale>
        <p:origin x="-195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0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53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3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5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7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89AA-6481-471E-89FF-6F20E9F77E82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648D-A840-4C72-A1E5-CBA70F4BF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>
            <a:off x="2101559" y="2708920"/>
            <a:ext cx="720080" cy="792088"/>
          </a:xfrm>
          <a:prstGeom prst="arc">
            <a:avLst>
              <a:gd name="adj1" fmla="val 18376227"/>
              <a:gd name="adj2" fmla="val 3027196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1928770" y="2492896"/>
            <a:ext cx="1173397" cy="1224136"/>
          </a:xfrm>
          <a:prstGeom prst="arc">
            <a:avLst>
              <a:gd name="adj1" fmla="val 18412428"/>
              <a:gd name="adj2" fmla="val 3199679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>
            <a:off x="2234940" y="2348880"/>
            <a:ext cx="1133990" cy="1512168"/>
          </a:xfrm>
          <a:prstGeom prst="arc">
            <a:avLst>
              <a:gd name="adj1" fmla="val 17471799"/>
              <a:gd name="adj2" fmla="val 4093929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 rot="10800000">
            <a:off x="5346615" y="2738487"/>
            <a:ext cx="720080" cy="792088"/>
          </a:xfrm>
          <a:prstGeom prst="arc">
            <a:avLst>
              <a:gd name="adj1" fmla="val 18376227"/>
              <a:gd name="adj2" fmla="val 3027196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/>
          <p:cNvSpPr/>
          <p:nvPr/>
        </p:nvSpPr>
        <p:spPr>
          <a:xfrm rot="10800000">
            <a:off x="5058583" y="2522463"/>
            <a:ext cx="1173397" cy="1224136"/>
          </a:xfrm>
          <a:prstGeom prst="arc">
            <a:avLst>
              <a:gd name="adj1" fmla="val 18412428"/>
              <a:gd name="adj2" fmla="val 3199679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/>
          <p:cNvSpPr/>
          <p:nvPr/>
        </p:nvSpPr>
        <p:spPr>
          <a:xfrm rot="10800000">
            <a:off x="4779620" y="2369494"/>
            <a:ext cx="1133990" cy="1512168"/>
          </a:xfrm>
          <a:prstGeom prst="arc">
            <a:avLst>
              <a:gd name="adj1" fmla="val 17471799"/>
              <a:gd name="adj2" fmla="val 4093929"/>
            </a:avLst>
          </a:prstGeom>
          <a:ln w="101600"/>
          <a:effectLst>
            <a:outerShdw blurRad="76200" dist="38100" dir="2700000" algn="tl" rotWithShape="0">
              <a:prstClr val="black">
                <a:alpha val="5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62" y="2558807"/>
            <a:ext cx="841626" cy="111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98" y="2081111"/>
            <a:ext cx="2214718" cy="204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4889"/>
            <a:ext cx="1757629" cy="35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projecteur à LED RGB KETO ROND SLV BY DECL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34" y="659160"/>
            <a:ext cx="1421951" cy="14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6066695" y="1556792"/>
            <a:ext cx="428410" cy="792089"/>
          </a:xfrm>
          <a:prstGeom prst="straightConnector1">
            <a:avLst/>
          </a:prstGeom>
          <a:ln w="952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123-design.com/393-1082-big/lampe-de-table-design-bertrand-noi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3" t="16441" r="21183" b="14077"/>
          <a:stretch/>
        </p:blipFill>
        <p:spPr bwMode="auto">
          <a:xfrm>
            <a:off x="7132043" y="764703"/>
            <a:ext cx="1026556" cy="13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7380312" y="1556792"/>
            <a:ext cx="216024" cy="812702"/>
          </a:xfrm>
          <a:prstGeom prst="straightConnector1">
            <a:avLst/>
          </a:prstGeom>
          <a:ln w="952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6" descr="http://www.clipart-fr.com/data/icones/series_06/icones_0293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487" y="407707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/>
          <p:cNvCxnSpPr>
            <a:stCxn id="12" idx="0"/>
          </p:cNvCxnSpPr>
          <p:nvPr/>
        </p:nvCxnSpPr>
        <p:spPr>
          <a:xfrm flipV="1">
            <a:off x="6086567" y="3501008"/>
            <a:ext cx="408537" cy="576064"/>
          </a:xfrm>
          <a:prstGeom prst="straightConnector1">
            <a:avLst/>
          </a:prstGeom>
          <a:ln w="952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http://btclicks.com/images/orologio_clock_alarm_icon-3333p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55" y="4077072"/>
            <a:ext cx="1175244" cy="13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avec flèche 27"/>
          <p:cNvCxnSpPr/>
          <p:nvPr/>
        </p:nvCxnSpPr>
        <p:spPr>
          <a:xfrm flipH="1" flipV="1">
            <a:off x="7380312" y="3530575"/>
            <a:ext cx="181441" cy="540248"/>
          </a:xfrm>
          <a:prstGeom prst="straightConnector1">
            <a:avLst/>
          </a:prstGeom>
          <a:ln w="952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jC_Omega</dc:creator>
  <cp:lastModifiedBy>jC_Omega</cp:lastModifiedBy>
  <cp:revision>7</cp:revision>
  <dcterms:created xsi:type="dcterms:W3CDTF">2013-05-12T19:29:12Z</dcterms:created>
  <dcterms:modified xsi:type="dcterms:W3CDTF">2013-05-17T16:46:48Z</dcterms:modified>
</cp:coreProperties>
</file>