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104063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04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22/07/2014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ttps://images.duckduckgo.com/iu/?u=http%3A%2F%2Fts3.mm.bing.net%2Fth%3Fid%3DHN.608044357182426958%26pid%3D15.1&amp;f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92" y="224712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191968" y="3258345"/>
            <a:ext cx="1445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Battery</a:t>
            </a:r>
            <a:r>
              <a:rPr lang="fr-FR" sz="1200" dirty="0" smtClean="0"/>
              <a:t> 12V 7Ah</a:t>
            </a:r>
            <a:endParaRPr lang="fr-FR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08" y="997593"/>
            <a:ext cx="1264779" cy="62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463083" y="2026715"/>
            <a:ext cx="3497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5V</a:t>
            </a:r>
            <a:endParaRPr lang="fr-FR" sz="1200" dirty="0"/>
          </a:p>
        </p:txBody>
      </p:sp>
      <p:pic>
        <p:nvPicPr>
          <p:cNvPr id="1032" name="Picture 8" descr="http://i.ebayimg.com/00/s/MTAwMFgxNTAw/z/66wAAOxygLxSXEle/$(KGrHqIOKpUE7HR9)l7JBS(EleR2Bg~~60_5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500" y="888630"/>
            <a:ext cx="1851400" cy="108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34372" y="5145646"/>
            <a:ext cx="11559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12V Solar Panel</a:t>
            </a:r>
            <a:endParaRPr lang="fr-FR" sz="1200" dirty="0"/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604484" y="1923368"/>
            <a:ext cx="0" cy="16216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941227" y="1923368"/>
            <a:ext cx="462421" cy="647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308939" y="1923368"/>
            <a:ext cx="496384" cy="4334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805323" y="2356840"/>
            <a:ext cx="11521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 flipV="1">
            <a:off x="2660204" y="1620963"/>
            <a:ext cx="9215" cy="7358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173475" y="1909362"/>
            <a:ext cx="1301129" cy="10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Connecteur droit avec flèche 35"/>
          <p:cNvCxnSpPr/>
          <p:nvPr/>
        </p:nvCxnSpPr>
        <p:spPr>
          <a:xfrm>
            <a:off x="2957451" y="235684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740740" y="2572864"/>
            <a:ext cx="0" cy="972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197198" y="1386434"/>
            <a:ext cx="1391026" cy="1510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5" name="Picture 11" descr="Spark Core with u.FL Connector SKU: 800192001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50373" y="1453702"/>
            <a:ext cx="1206708" cy="116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onnecteur droit avec flèche 51"/>
          <p:cNvCxnSpPr/>
          <p:nvPr/>
        </p:nvCxnSpPr>
        <p:spPr>
          <a:xfrm>
            <a:off x="3404687" y="1484784"/>
            <a:ext cx="180769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2107332" y="750131"/>
            <a:ext cx="1445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DC/DC </a:t>
            </a:r>
            <a:r>
              <a:rPr lang="fr-FR" sz="1200" dirty="0" err="1" smtClean="0"/>
              <a:t>Converter</a:t>
            </a:r>
            <a:endParaRPr lang="fr-FR" sz="1200" dirty="0"/>
          </a:p>
        </p:txBody>
      </p:sp>
      <p:sp>
        <p:nvSpPr>
          <p:cNvPr id="55" name="Rectangle 54"/>
          <p:cNvSpPr/>
          <p:nvPr/>
        </p:nvSpPr>
        <p:spPr>
          <a:xfrm>
            <a:off x="2222667" y="2079841"/>
            <a:ext cx="4283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12V</a:t>
            </a:r>
            <a:endParaRPr lang="fr-FR" sz="1200" dirty="0"/>
          </a:p>
        </p:txBody>
      </p:sp>
      <p:sp>
        <p:nvSpPr>
          <p:cNvPr id="51" name="Rectangle à coins arrondis 50"/>
          <p:cNvSpPr/>
          <p:nvPr/>
        </p:nvSpPr>
        <p:spPr>
          <a:xfrm>
            <a:off x="5123" y="790235"/>
            <a:ext cx="6984776" cy="2754737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3" name="Connecteur droit avec flèche 62"/>
          <p:cNvCxnSpPr/>
          <p:nvPr/>
        </p:nvCxnSpPr>
        <p:spPr>
          <a:xfrm flipH="1">
            <a:off x="2957451" y="2771114"/>
            <a:ext cx="2550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2957451" y="2788888"/>
            <a:ext cx="0" cy="7560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7" name="Picture 13" descr="http://imgmgr.banggood.com/images/upload/2012/jiangjunchao/sku112789/0/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54" y="3907561"/>
            <a:ext cx="1265391" cy="126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3" descr="http://imgmgr.banggood.com/images/upload/2012/jiangjunchao/sku112789/0/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161" y="3823296"/>
            <a:ext cx="1265391" cy="126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Connecteur droit avec flèche 45"/>
          <p:cNvCxnSpPr/>
          <p:nvPr/>
        </p:nvCxnSpPr>
        <p:spPr>
          <a:xfrm>
            <a:off x="2740741" y="3544972"/>
            <a:ext cx="216710" cy="7560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3029459" y="3544972"/>
            <a:ext cx="1080120" cy="7560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3569519" y="3646015"/>
            <a:ext cx="1445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12V Water </a:t>
            </a:r>
            <a:r>
              <a:rPr lang="fr-FR" sz="1200" dirty="0" err="1" smtClean="0"/>
              <a:t>Pump</a:t>
            </a:r>
            <a:endParaRPr lang="fr-FR" sz="1200" dirty="0"/>
          </a:p>
        </p:txBody>
      </p:sp>
      <p:cxnSp>
        <p:nvCxnSpPr>
          <p:cNvPr id="75" name="Connecteur droit avec flèche 74"/>
          <p:cNvCxnSpPr/>
          <p:nvPr/>
        </p:nvCxnSpPr>
        <p:spPr>
          <a:xfrm flipH="1">
            <a:off x="2739132" y="2572864"/>
            <a:ext cx="47336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 flipH="1">
            <a:off x="4463083" y="2356128"/>
            <a:ext cx="72259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 flipH="1">
            <a:off x="4463083" y="2570872"/>
            <a:ext cx="72259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326465" y="3007985"/>
            <a:ext cx="13734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Double </a:t>
            </a:r>
            <a:r>
              <a:rPr lang="fr-FR" sz="1200" dirty="0" err="1" smtClean="0"/>
              <a:t>relay</a:t>
            </a:r>
            <a:r>
              <a:rPr lang="fr-FR" sz="1200" dirty="0" smtClean="0"/>
              <a:t> </a:t>
            </a:r>
            <a:r>
              <a:rPr lang="fr-FR" sz="1200" dirty="0" err="1" smtClean="0"/>
              <a:t>board</a:t>
            </a:r>
            <a:endParaRPr lang="fr-FR" sz="1200" dirty="0"/>
          </a:p>
        </p:txBody>
      </p:sp>
      <p:pic>
        <p:nvPicPr>
          <p:cNvPr id="1039" name="Picture 15" descr="DHT22 Humidity/Temperature Senso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883" y="29533"/>
            <a:ext cx="800821" cy="80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ZoneTexte 83"/>
          <p:cNvSpPr txBox="1"/>
          <p:nvPr/>
        </p:nvSpPr>
        <p:spPr>
          <a:xfrm>
            <a:off x="5158389" y="-10444"/>
            <a:ext cx="172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Temperature</a:t>
            </a:r>
            <a:r>
              <a:rPr lang="fr-FR" sz="1200" dirty="0" smtClean="0"/>
              <a:t>/</a:t>
            </a:r>
            <a:r>
              <a:rPr lang="fr-FR" sz="1200" dirty="0" err="1" smtClean="0"/>
              <a:t>humidity</a:t>
            </a:r>
            <a:r>
              <a:rPr lang="fr-FR" sz="1200" dirty="0" smtClean="0"/>
              <a:t> </a:t>
            </a:r>
            <a:r>
              <a:rPr lang="fr-FR" sz="1200" dirty="0" err="1" smtClean="0"/>
              <a:t>sensor</a:t>
            </a:r>
            <a:r>
              <a:rPr lang="fr-FR" sz="1200" dirty="0"/>
              <a:t> (</a:t>
            </a:r>
            <a:r>
              <a:rPr lang="fr-FR" sz="1200" dirty="0" smtClean="0"/>
              <a:t>DHT22)</a:t>
            </a:r>
            <a:endParaRPr lang="fr-FR" sz="1200" dirty="0"/>
          </a:p>
        </p:txBody>
      </p:sp>
      <p:cxnSp>
        <p:nvCxnSpPr>
          <p:cNvPr id="85" name="Connecteur droit avec flèche 84"/>
          <p:cNvCxnSpPr/>
          <p:nvPr/>
        </p:nvCxnSpPr>
        <p:spPr>
          <a:xfrm>
            <a:off x="5687387" y="772664"/>
            <a:ext cx="0" cy="644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Picture 2" descr="http://www.conrad.fr/medias/global/ce/1000_1999/1800/1830/1835/183580_BB_00_FB.EPS_1000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39029" y="9634"/>
            <a:ext cx="1147653" cy="60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ZoneTexte 37"/>
          <p:cNvSpPr txBox="1"/>
          <p:nvPr/>
        </p:nvSpPr>
        <p:spPr>
          <a:xfrm>
            <a:off x="5202677" y="2444124"/>
            <a:ext cx="1726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/>
              <a:t>Spark</a:t>
            </a:r>
            <a:r>
              <a:rPr lang="fr-FR" sz="1100" dirty="0" smtClean="0"/>
              <a:t> </a:t>
            </a:r>
            <a:r>
              <a:rPr lang="fr-FR" sz="1100" dirty="0" err="1" smtClean="0"/>
              <a:t>core</a:t>
            </a:r>
            <a:r>
              <a:rPr lang="fr-FR" sz="1100" dirty="0" smtClean="0"/>
              <a:t> module + </a:t>
            </a:r>
            <a:r>
              <a:rPr lang="fr-FR" sz="1100" dirty="0" err="1" smtClean="0"/>
              <a:t>electronic</a:t>
            </a:r>
            <a:r>
              <a:rPr lang="fr-FR" sz="1100" dirty="0" smtClean="0"/>
              <a:t> </a:t>
            </a:r>
            <a:r>
              <a:rPr lang="fr-FR" sz="1100" dirty="0" err="1" smtClean="0"/>
              <a:t>board</a:t>
            </a:r>
            <a:endParaRPr lang="fr-FR" sz="1100" dirty="0"/>
          </a:p>
        </p:txBody>
      </p:sp>
      <p:cxnSp>
        <p:nvCxnSpPr>
          <p:cNvPr id="40" name="Connecteur droit avec flèche 39"/>
          <p:cNvCxnSpPr/>
          <p:nvPr/>
        </p:nvCxnSpPr>
        <p:spPr>
          <a:xfrm>
            <a:off x="4677092" y="404664"/>
            <a:ext cx="1007018" cy="368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6078739" y="772664"/>
            <a:ext cx="0" cy="644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1039" idx="1"/>
          </p:cNvCxnSpPr>
          <p:nvPr/>
        </p:nvCxnSpPr>
        <p:spPr>
          <a:xfrm flipH="1">
            <a:off x="6055681" y="429944"/>
            <a:ext cx="790202" cy="3427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132" y="5700664"/>
            <a:ext cx="1692946" cy="1157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rme libre 10"/>
          <p:cNvSpPr/>
          <p:nvPr/>
        </p:nvSpPr>
        <p:spPr>
          <a:xfrm>
            <a:off x="2254980" y="4541520"/>
            <a:ext cx="1029240" cy="1394460"/>
          </a:xfrm>
          <a:custGeom>
            <a:avLst/>
            <a:gdLst>
              <a:gd name="connsiteX0" fmla="*/ 480600 w 1029240"/>
              <a:gd name="connsiteY0" fmla="*/ 0 h 1394460"/>
              <a:gd name="connsiteX1" fmla="*/ 23400 w 1029240"/>
              <a:gd name="connsiteY1" fmla="*/ 106680 h 1394460"/>
              <a:gd name="connsiteX2" fmla="*/ 168180 w 1029240"/>
              <a:gd name="connsiteY2" fmla="*/ 586740 h 1394460"/>
              <a:gd name="connsiteX3" fmla="*/ 1029240 w 1029240"/>
              <a:gd name="connsiteY3" fmla="*/ 1394460 h 1394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9240" h="1394460">
                <a:moveTo>
                  <a:pt x="480600" y="0"/>
                </a:moveTo>
                <a:cubicBezTo>
                  <a:pt x="278035" y="4445"/>
                  <a:pt x="75470" y="8890"/>
                  <a:pt x="23400" y="106680"/>
                </a:cubicBezTo>
                <a:cubicBezTo>
                  <a:pt x="-28670" y="204470"/>
                  <a:pt x="540" y="372110"/>
                  <a:pt x="168180" y="586740"/>
                </a:cubicBezTo>
                <a:cubicBezTo>
                  <a:pt x="335820" y="801370"/>
                  <a:pt x="874300" y="1247140"/>
                  <a:pt x="1029240" y="1394460"/>
                </a:cubicBezTo>
              </a:path>
            </a:pathLst>
          </a:custGeom>
          <a:ln>
            <a:headEnd type="triangl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3718560" y="4442460"/>
            <a:ext cx="266700" cy="1432560"/>
          </a:xfrm>
          <a:custGeom>
            <a:avLst/>
            <a:gdLst>
              <a:gd name="connsiteX0" fmla="*/ 266700 w 266700"/>
              <a:gd name="connsiteY0" fmla="*/ 0 h 1432560"/>
              <a:gd name="connsiteX1" fmla="*/ 68580 w 266700"/>
              <a:gd name="connsiteY1" fmla="*/ 297180 h 1432560"/>
              <a:gd name="connsiteX2" fmla="*/ 15240 w 266700"/>
              <a:gd name="connsiteY2" fmla="*/ 708660 h 1432560"/>
              <a:gd name="connsiteX3" fmla="*/ 0 w 266700"/>
              <a:gd name="connsiteY3" fmla="*/ 1432560 h 143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1432560">
                <a:moveTo>
                  <a:pt x="266700" y="0"/>
                </a:moveTo>
                <a:cubicBezTo>
                  <a:pt x="188595" y="89535"/>
                  <a:pt x="110490" y="179070"/>
                  <a:pt x="68580" y="297180"/>
                </a:cubicBezTo>
                <a:cubicBezTo>
                  <a:pt x="26670" y="415290"/>
                  <a:pt x="26670" y="519430"/>
                  <a:pt x="15240" y="708660"/>
                </a:cubicBezTo>
                <a:cubicBezTo>
                  <a:pt x="3810" y="897890"/>
                  <a:pt x="1905" y="1165225"/>
                  <a:pt x="0" y="1432560"/>
                </a:cubicBezTo>
              </a:path>
            </a:pathLst>
          </a:custGeom>
          <a:ln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2862672" y="5285165"/>
            <a:ext cx="1445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Water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1739484" y="6260977"/>
            <a:ext cx="1445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Water Reserve</a:t>
            </a:r>
            <a:endParaRPr lang="fr-FR" sz="1200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725" y="5265145"/>
            <a:ext cx="2054858" cy="159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4502204" y="1250623"/>
            <a:ext cx="3497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5V</a:t>
            </a:r>
            <a:endParaRPr lang="fr-FR" sz="12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83" y="3284984"/>
            <a:ext cx="2054858" cy="154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Forme libre 24"/>
          <p:cNvSpPr/>
          <p:nvPr/>
        </p:nvSpPr>
        <p:spPr>
          <a:xfrm>
            <a:off x="4442460" y="3467100"/>
            <a:ext cx="4454651" cy="1631003"/>
          </a:xfrm>
          <a:custGeom>
            <a:avLst/>
            <a:gdLst>
              <a:gd name="connsiteX0" fmla="*/ 0 w 4454651"/>
              <a:gd name="connsiteY0" fmla="*/ 1287780 h 1631003"/>
              <a:gd name="connsiteX1" fmla="*/ 1394460 w 4454651"/>
              <a:gd name="connsiteY1" fmla="*/ 1630680 h 1631003"/>
              <a:gd name="connsiteX2" fmla="*/ 2156460 w 4454651"/>
              <a:gd name="connsiteY2" fmla="*/ 1234440 h 1631003"/>
              <a:gd name="connsiteX3" fmla="*/ 3124200 w 4454651"/>
              <a:gd name="connsiteY3" fmla="*/ 1135380 h 1631003"/>
              <a:gd name="connsiteX4" fmla="*/ 4419600 w 4454651"/>
              <a:gd name="connsiteY4" fmla="*/ 1158240 h 1631003"/>
              <a:gd name="connsiteX5" fmla="*/ 4008120 w 4454651"/>
              <a:gd name="connsiteY5" fmla="*/ 388620 h 1631003"/>
              <a:gd name="connsiteX6" fmla="*/ 3177540 w 4454651"/>
              <a:gd name="connsiteY6" fmla="*/ 480060 h 1631003"/>
              <a:gd name="connsiteX7" fmla="*/ 2857500 w 4454651"/>
              <a:gd name="connsiteY7" fmla="*/ 205740 h 1631003"/>
              <a:gd name="connsiteX8" fmla="*/ 2994660 w 4454651"/>
              <a:gd name="connsiteY8" fmla="*/ 0 h 1631003"/>
              <a:gd name="connsiteX9" fmla="*/ 2994660 w 4454651"/>
              <a:gd name="connsiteY9" fmla="*/ 0 h 163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54651" h="1631003">
                <a:moveTo>
                  <a:pt x="0" y="1287780"/>
                </a:moveTo>
                <a:cubicBezTo>
                  <a:pt x="517525" y="1463675"/>
                  <a:pt x="1035050" y="1639570"/>
                  <a:pt x="1394460" y="1630680"/>
                </a:cubicBezTo>
                <a:cubicBezTo>
                  <a:pt x="1753870" y="1621790"/>
                  <a:pt x="1868170" y="1316990"/>
                  <a:pt x="2156460" y="1234440"/>
                </a:cubicBezTo>
                <a:cubicBezTo>
                  <a:pt x="2444750" y="1151890"/>
                  <a:pt x="2747010" y="1148080"/>
                  <a:pt x="3124200" y="1135380"/>
                </a:cubicBezTo>
                <a:cubicBezTo>
                  <a:pt x="3501390" y="1122680"/>
                  <a:pt x="4272280" y="1282700"/>
                  <a:pt x="4419600" y="1158240"/>
                </a:cubicBezTo>
                <a:cubicBezTo>
                  <a:pt x="4566920" y="1033780"/>
                  <a:pt x="4215130" y="501650"/>
                  <a:pt x="4008120" y="388620"/>
                </a:cubicBezTo>
                <a:cubicBezTo>
                  <a:pt x="3801110" y="275590"/>
                  <a:pt x="3369310" y="510540"/>
                  <a:pt x="3177540" y="480060"/>
                </a:cubicBezTo>
                <a:cubicBezTo>
                  <a:pt x="2985770" y="449580"/>
                  <a:pt x="2887980" y="285750"/>
                  <a:pt x="2857500" y="205740"/>
                </a:cubicBezTo>
                <a:cubicBezTo>
                  <a:pt x="2827020" y="125730"/>
                  <a:pt x="2994660" y="0"/>
                  <a:pt x="2994660" y="0"/>
                </a:cubicBezTo>
                <a:lnTo>
                  <a:pt x="2994660" y="0"/>
                </a:ln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 flipH="1">
            <a:off x="7740352" y="4581128"/>
            <a:ext cx="72008" cy="14401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H="1">
            <a:off x="8748464" y="4653136"/>
            <a:ext cx="72008" cy="14401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7801551" y="3744162"/>
            <a:ext cx="252028" cy="17338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Forme libre 31"/>
          <p:cNvSpPr/>
          <p:nvPr/>
        </p:nvSpPr>
        <p:spPr>
          <a:xfrm>
            <a:off x="3157538" y="4829175"/>
            <a:ext cx="4476750" cy="1862138"/>
          </a:xfrm>
          <a:custGeom>
            <a:avLst/>
            <a:gdLst>
              <a:gd name="connsiteX0" fmla="*/ 0 w 4476750"/>
              <a:gd name="connsiteY0" fmla="*/ 0 h 1862138"/>
              <a:gd name="connsiteX1" fmla="*/ 1014412 w 4476750"/>
              <a:gd name="connsiteY1" fmla="*/ 838200 h 1862138"/>
              <a:gd name="connsiteX2" fmla="*/ 4476750 w 4476750"/>
              <a:gd name="connsiteY2" fmla="*/ 1862138 h 186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6750" h="1862138">
                <a:moveTo>
                  <a:pt x="0" y="0"/>
                </a:moveTo>
                <a:cubicBezTo>
                  <a:pt x="134143" y="263922"/>
                  <a:pt x="268287" y="527844"/>
                  <a:pt x="1014412" y="838200"/>
                </a:cubicBezTo>
                <a:cubicBezTo>
                  <a:pt x="1760537" y="1148556"/>
                  <a:pt x="3760788" y="1698626"/>
                  <a:pt x="4476750" y="1862138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7095950" y="5310188"/>
            <a:ext cx="543100" cy="1385887"/>
          </a:xfrm>
          <a:custGeom>
            <a:avLst/>
            <a:gdLst>
              <a:gd name="connsiteX0" fmla="*/ 543100 w 543100"/>
              <a:gd name="connsiteY0" fmla="*/ 1385887 h 1385887"/>
              <a:gd name="connsiteX1" fmla="*/ 138288 w 543100"/>
              <a:gd name="connsiteY1" fmla="*/ 400050 h 1385887"/>
              <a:gd name="connsiteX2" fmla="*/ 43038 w 543100"/>
              <a:gd name="connsiteY2" fmla="*/ 304800 h 1385887"/>
              <a:gd name="connsiteX3" fmla="*/ 175 w 543100"/>
              <a:gd name="connsiteY3" fmla="*/ 114300 h 1385887"/>
              <a:gd name="connsiteX4" fmla="*/ 57325 w 543100"/>
              <a:gd name="connsiteY4" fmla="*/ 0 h 138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100" h="1385887">
                <a:moveTo>
                  <a:pt x="543100" y="1385887"/>
                </a:moveTo>
                <a:cubicBezTo>
                  <a:pt x="382366" y="983059"/>
                  <a:pt x="221632" y="580231"/>
                  <a:pt x="138288" y="400050"/>
                </a:cubicBezTo>
                <a:cubicBezTo>
                  <a:pt x="54944" y="219869"/>
                  <a:pt x="66057" y="352425"/>
                  <a:pt x="43038" y="304800"/>
                </a:cubicBezTo>
                <a:cubicBezTo>
                  <a:pt x="20019" y="257175"/>
                  <a:pt x="-2206" y="165100"/>
                  <a:pt x="175" y="114300"/>
                </a:cubicBezTo>
                <a:cubicBezTo>
                  <a:pt x="2556" y="63500"/>
                  <a:pt x="29940" y="31750"/>
                  <a:pt x="57325" y="0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/>
          <p:nvPr/>
        </p:nvCxnSpPr>
        <p:spPr>
          <a:xfrm flipV="1">
            <a:off x="7524328" y="5877272"/>
            <a:ext cx="1152128" cy="52220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7308304" y="5402117"/>
            <a:ext cx="1152128" cy="52220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7238118" y="4282601"/>
            <a:ext cx="1445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/>
              <a:t>Tomato</a:t>
            </a:r>
            <a:endParaRPr lang="fr-FR" sz="1200" b="1" dirty="0"/>
          </a:p>
        </p:txBody>
      </p:sp>
      <p:cxnSp>
        <p:nvCxnSpPr>
          <p:cNvPr id="79" name="Connecteur droit avec flèche 78"/>
          <p:cNvCxnSpPr/>
          <p:nvPr/>
        </p:nvCxnSpPr>
        <p:spPr>
          <a:xfrm flipH="1">
            <a:off x="6563956" y="1881751"/>
            <a:ext cx="425943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 flipH="1">
            <a:off x="6552549" y="2222702"/>
            <a:ext cx="425943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H="1" flipV="1">
            <a:off x="6978493" y="1871205"/>
            <a:ext cx="2058003" cy="1187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8316416" y="4383613"/>
            <a:ext cx="288032" cy="26952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8183140" y="6113016"/>
            <a:ext cx="288032" cy="26952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avec flèche 88"/>
          <p:cNvCxnSpPr/>
          <p:nvPr/>
        </p:nvCxnSpPr>
        <p:spPr>
          <a:xfrm>
            <a:off x="8571497" y="3058918"/>
            <a:ext cx="0" cy="1362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/>
          <p:nvPr/>
        </p:nvCxnSpPr>
        <p:spPr>
          <a:xfrm flipH="1">
            <a:off x="8414929" y="5760244"/>
            <a:ext cx="621567" cy="401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9036496" y="3058918"/>
            <a:ext cx="0" cy="270132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H="1" flipV="1">
            <a:off x="6989900" y="2222704"/>
            <a:ext cx="1581597" cy="83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ZoneTexte 97"/>
          <p:cNvSpPr txBox="1"/>
          <p:nvPr/>
        </p:nvSpPr>
        <p:spPr>
          <a:xfrm>
            <a:off x="7319988" y="1716504"/>
            <a:ext cx="1726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2 </a:t>
            </a:r>
            <a:r>
              <a:rPr lang="fr-FR" sz="1100" dirty="0" err="1" smtClean="0"/>
              <a:t>Soil</a:t>
            </a:r>
            <a:r>
              <a:rPr lang="fr-FR" sz="1100" dirty="0" smtClean="0"/>
              <a:t> </a:t>
            </a:r>
            <a:r>
              <a:rPr lang="fr-FR" sz="1100" dirty="0" err="1"/>
              <a:t>moisture</a:t>
            </a:r>
            <a:r>
              <a:rPr lang="fr-FR" sz="1100" dirty="0"/>
              <a:t> </a:t>
            </a:r>
            <a:r>
              <a:rPr lang="fr-FR" sz="1100" dirty="0" err="1"/>
              <a:t>sensor</a:t>
            </a:r>
            <a:endParaRPr lang="fr-FR" sz="1100" dirty="0"/>
          </a:p>
        </p:txBody>
      </p:sp>
      <p:sp>
        <p:nvSpPr>
          <p:cNvPr id="70" name="Cylindre 69"/>
          <p:cNvSpPr/>
          <p:nvPr/>
        </p:nvSpPr>
        <p:spPr>
          <a:xfrm>
            <a:off x="3809262" y="6403982"/>
            <a:ext cx="141797" cy="352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0" name="Connecteur droit avec flèche 99"/>
          <p:cNvCxnSpPr/>
          <p:nvPr/>
        </p:nvCxnSpPr>
        <p:spPr>
          <a:xfrm flipV="1">
            <a:off x="5991268" y="2899091"/>
            <a:ext cx="1" cy="645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4434917" y="6209901"/>
            <a:ext cx="163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Water </a:t>
            </a:r>
            <a:r>
              <a:rPr lang="fr-FR" sz="1200" dirty="0" err="1" smtClean="0"/>
              <a:t>Temperature</a:t>
            </a:r>
            <a:r>
              <a:rPr lang="fr-FR" sz="1200" dirty="0" smtClean="0"/>
              <a:t> + Water </a:t>
            </a:r>
            <a:r>
              <a:rPr lang="fr-FR" sz="1200" dirty="0" err="1" smtClean="0"/>
              <a:t>Level</a:t>
            </a:r>
            <a:r>
              <a:rPr lang="fr-FR" sz="1200" dirty="0" smtClean="0"/>
              <a:t> (MCP9700 + 2 </a:t>
            </a:r>
            <a:r>
              <a:rPr lang="fr-FR" sz="1200" dirty="0" err="1" smtClean="0"/>
              <a:t>wires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cxnSp>
        <p:nvCxnSpPr>
          <p:cNvPr id="103" name="Connecteur droit avec flèche 102"/>
          <p:cNvCxnSpPr/>
          <p:nvPr/>
        </p:nvCxnSpPr>
        <p:spPr>
          <a:xfrm flipV="1">
            <a:off x="3896077" y="3544972"/>
            <a:ext cx="2095191" cy="28755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ZoneTexte 104"/>
          <p:cNvSpPr txBox="1"/>
          <p:nvPr/>
        </p:nvSpPr>
        <p:spPr>
          <a:xfrm>
            <a:off x="3075877" y="44489"/>
            <a:ext cx="172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Light </a:t>
            </a:r>
            <a:r>
              <a:rPr lang="fr-FR" sz="1200" dirty="0" err="1" smtClean="0"/>
              <a:t>sensor</a:t>
            </a:r>
            <a:r>
              <a:rPr lang="fr-FR" sz="1200" dirty="0" smtClean="0"/>
              <a:t> (</a:t>
            </a:r>
            <a:r>
              <a:rPr lang="fr-FR" sz="1200" dirty="0" err="1" smtClean="0"/>
              <a:t>Photoresistor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sp>
        <p:nvSpPr>
          <p:cNvPr id="106" name="Rectangle à coins arrondis 105"/>
          <p:cNvSpPr/>
          <p:nvPr/>
        </p:nvSpPr>
        <p:spPr>
          <a:xfrm>
            <a:off x="2525604" y="3923014"/>
            <a:ext cx="1326306" cy="105327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à coins arrondis 106"/>
          <p:cNvSpPr/>
          <p:nvPr/>
        </p:nvSpPr>
        <p:spPr>
          <a:xfrm>
            <a:off x="3886080" y="3909907"/>
            <a:ext cx="1326306" cy="105327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885730" y="4221088"/>
            <a:ext cx="423209" cy="432048"/>
          </a:xfrm>
          <a:prstGeom prst="ellipse">
            <a:avLst/>
          </a:prstGeom>
          <a:noFill/>
          <a:ln>
            <a:solidFill>
              <a:schemeClr val="bg1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5250373" y="4166298"/>
            <a:ext cx="2757121" cy="54790"/>
          </a:xfrm>
          <a:prstGeom prst="straightConnector1">
            <a:avLst/>
          </a:prstGeom>
          <a:ln>
            <a:prstDash val="dashDot"/>
            <a:tailEnd type="arrow"/>
          </a:ln>
          <a:effectLst>
            <a:outerShdw blurRad="25400" dist="63500" dir="1200000" algn="tl" rotWithShape="0">
              <a:schemeClr val="bg1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/>
          <p:nvPr/>
        </p:nvCxnSpPr>
        <p:spPr>
          <a:xfrm>
            <a:off x="2650989" y="1847309"/>
            <a:ext cx="25346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4019700" y="1560593"/>
            <a:ext cx="965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err="1" smtClean="0"/>
              <a:t>Battery</a:t>
            </a:r>
            <a:r>
              <a:rPr lang="fr-FR" sz="1200" dirty="0" smtClean="0"/>
              <a:t> </a:t>
            </a:r>
            <a:r>
              <a:rPr lang="fr-FR" sz="1200" dirty="0" err="1" smtClean="0"/>
              <a:t>level</a:t>
            </a:r>
            <a:endParaRPr lang="fr-FR" sz="12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115644" y="493342"/>
            <a:ext cx="1445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10A Solar </a:t>
            </a:r>
            <a:r>
              <a:rPr lang="fr-FR" sz="1200" dirty="0" err="1" smtClean="0"/>
              <a:t>regulator</a:t>
            </a:r>
            <a:endParaRPr lang="fr-FR" sz="1200" dirty="0"/>
          </a:p>
        </p:txBody>
      </p:sp>
      <p:sp>
        <p:nvSpPr>
          <p:cNvPr id="124" name="Ellipse 123"/>
          <p:cNvSpPr/>
          <p:nvPr/>
        </p:nvSpPr>
        <p:spPr>
          <a:xfrm>
            <a:off x="8007494" y="4031183"/>
            <a:ext cx="423209" cy="432048"/>
          </a:xfrm>
          <a:prstGeom prst="ellipse">
            <a:avLst/>
          </a:prstGeom>
          <a:noFill/>
          <a:ln>
            <a:solidFill>
              <a:schemeClr val="bg1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134" y="3556731"/>
            <a:ext cx="1800821" cy="162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9" name="Connecteur droit avec flèche 118"/>
          <p:cNvCxnSpPr>
            <a:endCxn id="80" idx="7"/>
          </p:cNvCxnSpPr>
          <p:nvPr/>
        </p:nvCxnSpPr>
        <p:spPr>
          <a:xfrm flipH="1">
            <a:off x="1246961" y="3544972"/>
            <a:ext cx="1215457" cy="739388"/>
          </a:xfrm>
          <a:prstGeom prst="straightConnector1">
            <a:avLst/>
          </a:prstGeom>
          <a:ln>
            <a:prstDash val="dashDot"/>
            <a:tailEnd type="arrow"/>
          </a:ln>
          <a:effectLst>
            <a:outerShdw blurRad="25400" dist="63500" dir="1200000" algn="tl" rotWithShape="0">
              <a:schemeClr val="bg1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24302" y="6517678"/>
            <a:ext cx="231339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/>
              <a:t>©</a:t>
            </a:r>
            <a:r>
              <a:rPr lang="fr-FR" sz="1200" dirty="0" smtClean="0"/>
              <a:t>www.jc-omega.com 22-07-2014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74359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60</Words>
  <Application>Microsoft Office PowerPoint</Application>
  <PresentationFormat>Affichage à l'écran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Jean-Christophe PAPELARD</dc:creator>
  <cp:lastModifiedBy>Jean-Christophe</cp:lastModifiedBy>
  <cp:revision>38</cp:revision>
  <dcterms:created xsi:type="dcterms:W3CDTF">2014-07-19T19:49:27Z</dcterms:created>
  <dcterms:modified xsi:type="dcterms:W3CDTF">2014-07-22T19:18:24Z</dcterms:modified>
</cp:coreProperties>
</file>