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95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>
      <p:cViewPr varScale="1">
        <p:scale>
          <a:sx n="103" d="100"/>
          <a:sy n="10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9A351-ECA4-4E75-A324-FBF20C34C27D}" type="doc">
      <dgm:prSet loTypeId="urn:microsoft.com/office/officeart/2005/8/layout/h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MX"/>
        </a:p>
      </dgm:t>
    </dgm:pt>
    <dgm:pt modelId="{9BECB98D-0011-4665-8C54-374F09B88B51}">
      <dgm:prSet phldrT="[Texto]"/>
      <dgm:spPr/>
      <dgm:t>
        <a:bodyPr/>
        <a:lstStyle/>
        <a:p>
          <a:r>
            <a:rPr lang="es-MX" dirty="0" smtClean="0"/>
            <a:t>RFC</a:t>
          </a:r>
          <a:endParaRPr lang="es-MX" dirty="0"/>
        </a:p>
      </dgm:t>
    </dgm:pt>
    <dgm:pt modelId="{09027956-1FB7-4BD9-90CD-48C2281EB6C1}" type="parTrans" cxnId="{17E489AB-D284-4424-9D46-D3C05ECF2B3C}">
      <dgm:prSet/>
      <dgm:spPr/>
      <dgm:t>
        <a:bodyPr/>
        <a:lstStyle/>
        <a:p>
          <a:endParaRPr lang="es-MX"/>
        </a:p>
      </dgm:t>
    </dgm:pt>
    <dgm:pt modelId="{C661FA07-E2E1-4A78-A4AC-8F6122B9E0E6}" type="sibTrans" cxnId="{17E489AB-D284-4424-9D46-D3C05ECF2B3C}">
      <dgm:prSet/>
      <dgm:spPr/>
      <dgm:t>
        <a:bodyPr/>
        <a:lstStyle/>
        <a:p>
          <a:endParaRPr lang="es-MX"/>
        </a:p>
      </dgm:t>
    </dgm:pt>
    <dgm:pt modelId="{F76400E4-B7F9-4960-925E-F46240EBD48D}">
      <dgm:prSet phldrT="[Texto]" custT="1"/>
      <dgm:spPr/>
      <dgm:t>
        <a:bodyPr/>
        <a:lstStyle/>
        <a:p>
          <a:pPr algn="ctr"/>
          <a:r>
            <a:rPr lang="es-MX" sz="1100" dirty="0" smtClean="0">
              <a:latin typeface="Soberana Sans" pitchFamily="50" charset="0"/>
            </a:rPr>
            <a:t>Registro Federal de Contribuyentes a 12 posiciones para Personas Morales y a 13 posiciones para Personas Físicas</a:t>
          </a:r>
          <a:endParaRPr lang="es-MX" sz="1100" dirty="0">
            <a:latin typeface="Soberana Sans" pitchFamily="50" charset="0"/>
          </a:endParaRPr>
        </a:p>
      </dgm:t>
    </dgm:pt>
    <dgm:pt modelId="{04BDEA4E-C353-4AD5-8830-37C4E15437D8}" type="parTrans" cxnId="{7DCB7CA3-0C3C-4575-9197-41E6B923A4F2}">
      <dgm:prSet/>
      <dgm:spPr/>
      <dgm:t>
        <a:bodyPr/>
        <a:lstStyle/>
        <a:p>
          <a:endParaRPr lang="es-MX"/>
        </a:p>
      </dgm:t>
    </dgm:pt>
    <dgm:pt modelId="{337A820E-240C-40B1-A19E-4E123385CEA8}" type="sibTrans" cxnId="{7DCB7CA3-0C3C-4575-9197-41E6B923A4F2}">
      <dgm:prSet/>
      <dgm:spPr/>
      <dgm:t>
        <a:bodyPr/>
        <a:lstStyle/>
        <a:p>
          <a:endParaRPr lang="es-MX"/>
        </a:p>
      </dgm:t>
    </dgm:pt>
    <dgm:pt modelId="{FA7A132C-A4B3-4820-A47F-74B82B43E334}">
      <dgm:prSet phldrT="[Texto]"/>
      <dgm:spPr/>
      <dgm:t>
        <a:bodyPr/>
        <a:lstStyle/>
        <a:p>
          <a:r>
            <a:rPr lang="es-MX" dirty="0" smtClean="0"/>
            <a:t>Llave privada</a:t>
          </a:r>
          <a:endParaRPr lang="es-MX" dirty="0"/>
        </a:p>
      </dgm:t>
    </dgm:pt>
    <dgm:pt modelId="{972C0994-CD19-4504-8B33-F30A4829BA84}" type="parTrans" cxnId="{58B00E11-358C-4F08-BA9C-0108269577C0}">
      <dgm:prSet/>
      <dgm:spPr/>
      <dgm:t>
        <a:bodyPr/>
        <a:lstStyle/>
        <a:p>
          <a:endParaRPr lang="es-MX"/>
        </a:p>
      </dgm:t>
    </dgm:pt>
    <dgm:pt modelId="{C756F9E7-93E4-4002-AB11-E1BDFF6DF25C}" type="sibTrans" cxnId="{58B00E11-358C-4F08-BA9C-0108269577C0}">
      <dgm:prSet/>
      <dgm:spPr/>
      <dgm:t>
        <a:bodyPr/>
        <a:lstStyle/>
        <a:p>
          <a:endParaRPr lang="es-MX"/>
        </a:p>
      </dgm:t>
    </dgm:pt>
    <dgm:pt modelId="{3C26DBE6-1433-4609-9446-EC0EA942FC43}">
      <dgm:prSet phldrT="[Texto]" custT="1"/>
      <dgm:spPr/>
      <dgm:t>
        <a:bodyPr/>
        <a:lstStyle/>
        <a:p>
          <a:r>
            <a:rPr lang="es-MX" sz="1400" dirty="0" smtClean="0">
              <a:latin typeface="Soberana Sans" pitchFamily="50" charset="0"/>
            </a:rPr>
            <a:t>Es el archivo con extensión *.</a:t>
          </a:r>
          <a:r>
            <a:rPr lang="es-MX" sz="1400" dirty="0" err="1" smtClean="0">
              <a:latin typeface="Soberana Sans" pitchFamily="50" charset="0"/>
            </a:rPr>
            <a:t>key</a:t>
          </a:r>
          <a:endParaRPr lang="es-MX" sz="1400" dirty="0">
            <a:latin typeface="Soberana Sans" pitchFamily="50" charset="0"/>
          </a:endParaRPr>
        </a:p>
      </dgm:t>
    </dgm:pt>
    <dgm:pt modelId="{85EC96F9-E158-459A-84B0-DAE5180ABA5B}" type="parTrans" cxnId="{70F3E276-C53B-4339-8BC0-5D322C1FA5FF}">
      <dgm:prSet/>
      <dgm:spPr/>
      <dgm:t>
        <a:bodyPr/>
        <a:lstStyle/>
        <a:p>
          <a:endParaRPr lang="es-MX"/>
        </a:p>
      </dgm:t>
    </dgm:pt>
    <dgm:pt modelId="{8F7F9D98-3FE2-4057-AE25-E12AC33F405B}" type="sibTrans" cxnId="{70F3E276-C53B-4339-8BC0-5D322C1FA5FF}">
      <dgm:prSet/>
      <dgm:spPr/>
      <dgm:t>
        <a:bodyPr/>
        <a:lstStyle/>
        <a:p>
          <a:endParaRPr lang="es-MX"/>
        </a:p>
      </dgm:t>
    </dgm:pt>
    <dgm:pt modelId="{BC3DDAAC-FB06-47C7-9A07-601B6076AE0F}">
      <dgm:prSet phldrT="[Texto]"/>
      <dgm:spPr/>
      <dgm:t>
        <a:bodyPr/>
        <a:lstStyle/>
        <a:p>
          <a:r>
            <a:rPr lang="es-MX" dirty="0" smtClean="0"/>
            <a:t>Contraseña</a:t>
          </a:r>
          <a:endParaRPr lang="es-MX" dirty="0"/>
        </a:p>
      </dgm:t>
    </dgm:pt>
    <dgm:pt modelId="{451F5680-F86C-4160-947F-888F48D642A2}" type="parTrans" cxnId="{01073CA2-4B45-41EC-9A0D-70DBB2C23D7F}">
      <dgm:prSet/>
      <dgm:spPr/>
      <dgm:t>
        <a:bodyPr/>
        <a:lstStyle/>
        <a:p>
          <a:endParaRPr lang="es-MX"/>
        </a:p>
      </dgm:t>
    </dgm:pt>
    <dgm:pt modelId="{CEFBB538-7A80-437F-80C6-34411DAAB736}" type="sibTrans" cxnId="{01073CA2-4B45-41EC-9A0D-70DBB2C23D7F}">
      <dgm:prSet/>
      <dgm:spPr/>
      <dgm:t>
        <a:bodyPr/>
        <a:lstStyle/>
        <a:p>
          <a:endParaRPr lang="es-MX"/>
        </a:p>
      </dgm:t>
    </dgm:pt>
    <dgm:pt modelId="{3D8CC4F0-AF17-424B-87F5-A56F28928702}">
      <dgm:prSet phldrT="[Texto]"/>
      <dgm:spPr/>
      <dgm:t>
        <a:bodyPr/>
        <a:lstStyle/>
        <a:p>
          <a:r>
            <a:rPr lang="es-MX" dirty="0" smtClean="0">
              <a:latin typeface="Soberana Sans" pitchFamily="50" charset="0"/>
            </a:rPr>
            <a:t>Es el </a:t>
          </a:r>
          <a:r>
            <a:rPr lang="es-MX" dirty="0" err="1" smtClean="0">
              <a:latin typeface="Soberana Sans" pitchFamily="50" charset="0"/>
            </a:rPr>
            <a:t>password</a:t>
          </a:r>
          <a:r>
            <a:rPr lang="es-MX" dirty="0" smtClean="0">
              <a:latin typeface="Soberana Sans" pitchFamily="50" charset="0"/>
            </a:rPr>
            <a:t> que se escribió al momento de generar la llave privada. </a:t>
          </a:r>
          <a:endParaRPr lang="es-MX" dirty="0">
            <a:latin typeface="Soberana Sans" pitchFamily="50" charset="0"/>
          </a:endParaRPr>
        </a:p>
      </dgm:t>
    </dgm:pt>
    <dgm:pt modelId="{FE529C6F-1023-42D9-AD23-BBCDBFD5B396}" type="parTrans" cxnId="{66848B27-2FAE-44A1-AA71-C668EEBD3875}">
      <dgm:prSet/>
      <dgm:spPr/>
      <dgm:t>
        <a:bodyPr/>
        <a:lstStyle/>
        <a:p>
          <a:endParaRPr lang="es-MX"/>
        </a:p>
      </dgm:t>
    </dgm:pt>
    <dgm:pt modelId="{C6805B5F-0D29-44FD-8A5B-530E66691C1A}" type="sibTrans" cxnId="{66848B27-2FAE-44A1-AA71-C668EEBD3875}">
      <dgm:prSet/>
      <dgm:spPr/>
      <dgm:t>
        <a:bodyPr/>
        <a:lstStyle/>
        <a:p>
          <a:endParaRPr lang="es-MX"/>
        </a:p>
      </dgm:t>
    </dgm:pt>
    <dgm:pt modelId="{E91E5D5E-9C8C-4087-A283-3E1B1B5F595A}">
      <dgm:prSet/>
      <dgm:spPr/>
      <dgm:t>
        <a:bodyPr/>
        <a:lstStyle/>
        <a:p>
          <a:r>
            <a:rPr lang="es-MX" dirty="0" smtClean="0"/>
            <a:t>Llave pública</a:t>
          </a:r>
          <a:endParaRPr lang="es-MX" dirty="0"/>
        </a:p>
      </dgm:t>
    </dgm:pt>
    <dgm:pt modelId="{16825824-E63E-4ECF-94D6-D0B2783E7657}" type="parTrans" cxnId="{87B0B6B8-3B2E-4A4A-A824-BD912DFE6E04}">
      <dgm:prSet/>
      <dgm:spPr/>
      <dgm:t>
        <a:bodyPr/>
        <a:lstStyle/>
        <a:p>
          <a:endParaRPr lang="es-MX"/>
        </a:p>
      </dgm:t>
    </dgm:pt>
    <dgm:pt modelId="{F71F1478-21AB-4911-87DE-C6170DDD4C97}" type="sibTrans" cxnId="{87B0B6B8-3B2E-4A4A-A824-BD912DFE6E04}">
      <dgm:prSet/>
      <dgm:spPr/>
      <dgm:t>
        <a:bodyPr/>
        <a:lstStyle/>
        <a:p>
          <a:endParaRPr lang="es-MX"/>
        </a:p>
      </dgm:t>
    </dgm:pt>
    <dgm:pt modelId="{5606F46C-3494-428A-A628-4B42AFB1A5E4}">
      <dgm:prSet/>
      <dgm:spPr/>
      <dgm:t>
        <a:bodyPr/>
        <a:lstStyle/>
        <a:p>
          <a:r>
            <a:rPr lang="es-MX" dirty="0" smtClean="0">
              <a:latin typeface="Soberana Sans" pitchFamily="50" charset="0"/>
            </a:rPr>
            <a:t>Es el archivo con extensión *.</a:t>
          </a:r>
          <a:r>
            <a:rPr lang="es-MX" dirty="0" err="1" smtClean="0">
              <a:latin typeface="Soberana Sans" pitchFamily="50" charset="0"/>
            </a:rPr>
            <a:t>cer</a:t>
          </a:r>
          <a:endParaRPr lang="es-MX" dirty="0"/>
        </a:p>
      </dgm:t>
    </dgm:pt>
    <dgm:pt modelId="{6CCCD078-5502-44B5-BB88-4B0F1BA41C40}" type="parTrans" cxnId="{5D761EAA-DCD0-44E5-8064-5DA3DEA79FEF}">
      <dgm:prSet/>
      <dgm:spPr/>
      <dgm:t>
        <a:bodyPr/>
        <a:lstStyle/>
        <a:p>
          <a:endParaRPr lang="es-MX"/>
        </a:p>
      </dgm:t>
    </dgm:pt>
    <dgm:pt modelId="{CA1CCB36-9A4B-4DD0-A8AC-B85AA0BA3FEF}" type="sibTrans" cxnId="{5D761EAA-DCD0-44E5-8064-5DA3DEA79FEF}">
      <dgm:prSet/>
      <dgm:spPr/>
      <dgm:t>
        <a:bodyPr/>
        <a:lstStyle/>
        <a:p>
          <a:endParaRPr lang="es-MX"/>
        </a:p>
      </dgm:t>
    </dgm:pt>
    <dgm:pt modelId="{717A22D0-290B-4119-BA09-BF982EA09478}">
      <dgm:prSet/>
      <dgm:spPr/>
      <dgm:t>
        <a:bodyPr/>
        <a:lstStyle/>
        <a:p>
          <a:endParaRPr lang="es-MX" dirty="0"/>
        </a:p>
      </dgm:t>
    </dgm:pt>
    <dgm:pt modelId="{340443DC-FDF9-470F-8F7E-F88B9C1652C3}" type="parTrans" cxnId="{11B2B79A-187F-4250-8F1D-60D4EE0DB6F9}">
      <dgm:prSet/>
      <dgm:spPr/>
      <dgm:t>
        <a:bodyPr/>
        <a:lstStyle/>
        <a:p>
          <a:endParaRPr lang="es-MX"/>
        </a:p>
      </dgm:t>
    </dgm:pt>
    <dgm:pt modelId="{AD582AA6-3CF8-40E2-912A-DE85C7A720C1}" type="sibTrans" cxnId="{11B2B79A-187F-4250-8F1D-60D4EE0DB6F9}">
      <dgm:prSet/>
      <dgm:spPr/>
      <dgm:t>
        <a:bodyPr/>
        <a:lstStyle/>
        <a:p>
          <a:endParaRPr lang="es-MX"/>
        </a:p>
      </dgm:t>
    </dgm:pt>
    <dgm:pt modelId="{0779C2EC-3524-4951-8883-E37ED010409D}" type="pres">
      <dgm:prSet presAssocID="{6199A351-ECA4-4E75-A324-FBF20C34C2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D8C0483-6F87-4DB7-A8E5-AAE544CB6582}" type="pres">
      <dgm:prSet presAssocID="{6199A351-ECA4-4E75-A324-FBF20C34C27D}" presName="tSp" presStyleCnt="0"/>
      <dgm:spPr/>
    </dgm:pt>
    <dgm:pt modelId="{EB341EA6-7510-4A2C-87FF-2AEADB82C149}" type="pres">
      <dgm:prSet presAssocID="{6199A351-ECA4-4E75-A324-FBF20C34C27D}" presName="bSp" presStyleCnt="0"/>
      <dgm:spPr/>
    </dgm:pt>
    <dgm:pt modelId="{B936F501-F46D-4105-88D4-DF7D0158FDBD}" type="pres">
      <dgm:prSet presAssocID="{6199A351-ECA4-4E75-A324-FBF20C34C27D}" presName="process" presStyleCnt="0"/>
      <dgm:spPr/>
    </dgm:pt>
    <dgm:pt modelId="{2097C97B-4A8E-4529-A546-7077BF075F6B}" type="pres">
      <dgm:prSet presAssocID="{9BECB98D-0011-4665-8C54-374F09B88B51}" presName="composite1" presStyleCnt="0"/>
      <dgm:spPr/>
    </dgm:pt>
    <dgm:pt modelId="{0601E387-125A-496A-B00D-62909B93E6B1}" type="pres">
      <dgm:prSet presAssocID="{9BECB98D-0011-4665-8C54-374F09B88B51}" presName="dummyNode1" presStyleLbl="node1" presStyleIdx="0" presStyleCnt="4"/>
      <dgm:spPr/>
    </dgm:pt>
    <dgm:pt modelId="{8C090C63-1E15-4B20-9968-71DCA45F21BF}" type="pres">
      <dgm:prSet presAssocID="{9BECB98D-0011-4665-8C54-374F09B88B51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0061229-119E-43F4-AEB3-550B7FF07ACF}" type="pres">
      <dgm:prSet presAssocID="{9BECB98D-0011-4665-8C54-374F09B88B51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CD2CC93-1D68-48E8-B9C4-AB10B1D6B2DC}" type="pres">
      <dgm:prSet presAssocID="{9BECB98D-0011-4665-8C54-374F09B88B51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9E12B51-C50D-454D-A1A8-8C2FB446F24F}" type="pres">
      <dgm:prSet presAssocID="{9BECB98D-0011-4665-8C54-374F09B88B51}" presName="connSite1" presStyleCnt="0"/>
      <dgm:spPr/>
    </dgm:pt>
    <dgm:pt modelId="{1F554FF2-113F-44D1-AA56-F1585F5B39D7}" type="pres">
      <dgm:prSet presAssocID="{C661FA07-E2E1-4A78-A4AC-8F6122B9E0E6}" presName="Name9" presStyleLbl="sibTrans2D1" presStyleIdx="0" presStyleCnt="3"/>
      <dgm:spPr/>
      <dgm:t>
        <a:bodyPr/>
        <a:lstStyle/>
        <a:p>
          <a:endParaRPr lang="es-MX"/>
        </a:p>
      </dgm:t>
    </dgm:pt>
    <dgm:pt modelId="{C5C1A79D-4C81-4A76-AAA4-00473942EAF3}" type="pres">
      <dgm:prSet presAssocID="{FA7A132C-A4B3-4820-A47F-74B82B43E334}" presName="composite2" presStyleCnt="0"/>
      <dgm:spPr/>
    </dgm:pt>
    <dgm:pt modelId="{F5433014-5040-4DC2-AF04-6AE17950DD4E}" type="pres">
      <dgm:prSet presAssocID="{FA7A132C-A4B3-4820-A47F-74B82B43E334}" presName="dummyNode2" presStyleLbl="node1" presStyleIdx="0" presStyleCnt="4"/>
      <dgm:spPr/>
    </dgm:pt>
    <dgm:pt modelId="{35F2DFB8-4162-49AA-8897-7A2B9A06820B}" type="pres">
      <dgm:prSet presAssocID="{FA7A132C-A4B3-4820-A47F-74B82B43E334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B2CE81-921A-4FAF-93FD-03724F3CB17A}" type="pres">
      <dgm:prSet presAssocID="{FA7A132C-A4B3-4820-A47F-74B82B43E334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4211FAA-7BB2-450A-B311-B1183C8A5B14}" type="pres">
      <dgm:prSet presAssocID="{FA7A132C-A4B3-4820-A47F-74B82B43E334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C067252-2A8B-4611-87AF-D8AF8CFF4CB6}" type="pres">
      <dgm:prSet presAssocID="{FA7A132C-A4B3-4820-A47F-74B82B43E334}" presName="connSite2" presStyleCnt="0"/>
      <dgm:spPr/>
    </dgm:pt>
    <dgm:pt modelId="{DD1AE6C5-619D-4382-B614-4991F96ECA55}" type="pres">
      <dgm:prSet presAssocID="{C756F9E7-93E4-4002-AB11-E1BDFF6DF25C}" presName="Name18" presStyleLbl="sibTrans2D1" presStyleIdx="1" presStyleCnt="3"/>
      <dgm:spPr/>
      <dgm:t>
        <a:bodyPr/>
        <a:lstStyle/>
        <a:p>
          <a:endParaRPr lang="es-MX"/>
        </a:p>
      </dgm:t>
    </dgm:pt>
    <dgm:pt modelId="{07F08B21-E437-48FF-8556-AD4CFDD9D066}" type="pres">
      <dgm:prSet presAssocID="{E91E5D5E-9C8C-4087-A283-3E1B1B5F595A}" presName="composite1" presStyleCnt="0"/>
      <dgm:spPr/>
    </dgm:pt>
    <dgm:pt modelId="{FA1A271A-AE00-4020-880D-862A00523396}" type="pres">
      <dgm:prSet presAssocID="{E91E5D5E-9C8C-4087-A283-3E1B1B5F595A}" presName="dummyNode1" presStyleLbl="node1" presStyleIdx="1" presStyleCnt="4"/>
      <dgm:spPr/>
    </dgm:pt>
    <dgm:pt modelId="{7B1AB82D-ECF7-4CD8-A40D-4AD75878F879}" type="pres">
      <dgm:prSet presAssocID="{E91E5D5E-9C8C-4087-A283-3E1B1B5F595A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2CED630-2059-4B54-B9BD-5ED9F5B6B5CE}" type="pres">
      <dgm:prSet presAssocID="{E91E5D5E-9C8C-4087-A283-3E1B1B5F595A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FB0DDB6-DB1F-4AE7-AE97-C997E9453998}" type="pres">
      <dgm:prSet presAssocID="{E91E5D5E-9C8C-4087-A283-3E1B1B5F595A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CBF4057-92E8-4AF8-99CB-246BFEB0908B}" type="pres">
      <dgm:prSet presAssocID="{E91E5D5E-9C8C-4087-A283-3E1B1B5F595A}" presName="connSite1" presStyleCnt="0"/>
      <dgm:spPr/>
    </dgm:pt>
    <dgm:pt modelId="{ABA855DC-660E-425F-B7D0-816E7674489B}" type="pres">
      <dgm:prSet presAssocID="{F71F1478-21AB-4911-87DE-C6170DDD4C97}" presName="Name9" presStyleLbl="sibTrans2D1" presStyleIdx="2" presStyleCnt="3"/>
      <dgm:spPr/>
      <dgm:t>
        <a:bodyPr/>
        <a:lstStyle/>
        <a:p>
          <a:endParaRPr lang="es-MX"/>
        </a:p>
      </dgm:t>
    </dgm:pt>
    <dgm:pt modelId="{21D22A83-B92A-42B5-80DA-CEB525137D8F}" type="pres">
      <dgm:prSet presAssocID="{BC3DDAAC-FB06-47C7-9A07-601B6076AE0F}" presName="composite2" presStyleCnt="0"/>
      <dgm:spPr/>
    </dgm:pt>
    <dgm:pt modelId="{AFDA8820-6D73-4BFB-99D1-6269E623BA6B}" type="pres">
      <dgm:prSet presAssocID="{BC3DDAAC-FB06-47C7-9A07-601B6076AE0F}" presName="dummyNode2" presStyleLbl="node1" presStyleIdx="2" presStyleCnt="4"/>
      <dgm:spPr/>
    </dgm:pt>
    <dgm:pt modelId="{DB362F09-9551-4616-90B4-E49D0C317476}" type="pres">
      <dgm:prSet presAssocID="{BC3DDAAC-FB06-47C7-9A07-601B6076AE0F}" presName="childNode2" presStyleLbl="bgAcc1" presStyleIdx="3" presStyleCnt="4" custLinFactNeighborX="-4303" custLinFactNeighborY="-55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751AA7D-7AAD-4D07-90C2-DDD265893BE9}" type="pres">
      <dgm:prSet presAssocID="{BC3DDAAC-FB06-47C7-9A07-601B6076AE0F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D57D71E-3CA6-45AD-BF20-C9B7A334B9AC}" type="pres">
      <dgm:prSet presAssocID="{BC3DDAAC-FB06-47C7-9A07-601B6076AE0F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04D34E8-E6D1-444D-992F-67AC53208FBC}" type="pres">
      <dgm:prSet presAssocID="{BC3DDAAC-FB06-47C7-9A07-601B6076AE0F}" presName="connSite2" presStyleCnt="0"/>
      <dgm:spPr/>
    </dgm:pt>
  </dgm:ptLst>
  <dgm:cxnLst>
    <dgm:cxn modelId="{66848B27-2FAE-44A1-AA71-C668EEBD3875}" srcId="{BC3DDAAC-FB06-47C7-9A07-601B6076AE0F}" destId="{3D8CC4F0-AF17-424B-87F5-A56F28928702}" srcOrd="0" destOrd="0" parTransId="{FE529C6F-1023-42D9-AD23-BBCDBFD5B396}" sibTransId="{C6805B5F-0D29-44FD-8A5B-530E66691C1A}"/>
    <dgm:cxn modelId="{6A386A44-B7C6-4384-9D81-8DCC2788EE54}" type="presOf" srcId="{6199A351-ECA4-4E75-A324-FBF20C34C27D}" destId="{0779C2EC-3524-4951-8883-E37ED010409D}" srcOrd="0" destOrd="0" presId="urn:microsoft.com/office/officeart/2005/8/layout/hProcess4"/>
    <dgm:cxn modelId="{413A388A-E066-46D1-AA27-B9166C9E6252}" type="presOf" srcId="{E91E5D5E-9C8C-4087-A283-3E1B1B5F595A}" destId="{DFB0DDB6-DB1F-4AE7-AE97-C997E9453998}" srcOrd="0" destOrd="0" presId="urn:microsoft.com/office/officeart/2005/8/layout/hProcess4"/>
    <dgm:cxn modelId="{87B0B6B8-3B2E-4A4A-A824-BD912DFE6E04}" srcId="{6199A351-ECA4-4E75-A324-FBF20C34C27D}" destId="{E91E5D5E-9C8C-4087-A283-3E1B1B5F595A}" srcOrd="2" destOrd="0" parTransId="{16825824-E63E-4ECF-94D6-D0B2783E7657}" sibTransId="{F71F1478-21AB-4911-87DE-C6170DDD4C97}"/>
    <dgm:cxn modelId="{17707EC9-ABD0-4B1B-AABB-3FF74B998269}" type="presOf" srcId="{3C26DBE6-1433-4609-9446-EC0EA942FC43}" destId="{35F2DFB8-4162-49AA-8897-7A2B9A06820B}" srcOrd="0" destOrd="0" presId="urn:microsoft.com/office/officeart/2005/8/layout/hProcess4"/>
    <dgm:cxn modelId="{7DCB7CA3-0C3C-4575-9197-41E6B923A4F2}" srcId="{9BECB98D-0011-4665-8C54-374F09B88B51}" destId="{F76400E4-B7F9-4960-925E-F46240EBD48D}" srcOrd="0" destOrd="0" parTransId="{04BDEA4E-C353-4AD5-8830-37C4E15437D8}" sibTransId="{337A820E-240C-40B1-A19E-4E123385CEA8}"/>
    <dgm:cxn modelId="{6BE72960-D74C-4C01-B2B9-8ABF6A758C0A}" type="presOf" srcId="{717A22D0-290B-4119-BA09-BF982EA09478}" destId="{72CED630-2059-4B54-B9BD-5ED9F5B6B5CE}" srcOrd="1" destOrd="0" presId="urn:microsoft.com/office/officeart/2005/8/layout/hProcess4"/>
    <dgm:cxn modelId="{F2481BF2-DEC5-4DA2-997C-CA4A27056EEB}" type="presOf" srcId="{3C26DBE6-1433-4609-9446-EC0EA942FC43}" destId="{1DB2CE81-921A-4FAF-93FD-03724F3CB17A}" srcOrd="1" destOrd="0" presId="urn:microsoft.com/office/officeart/2005/8/layout/hProcess4"/>
    <dgm:cxn modelId="{58B00E11-358C-4F08-BA9C-0108269577C0}" srcId="{6199A351-ECA4-4E75-A324-FBF20C34C27D}" destId="{FA7A132C-A4B3-4820-A47F-74B82B43E334}" srcOrd="1" destOrd="0" parTransId="{972C0994-CD19-4504-8B33-F30A4829BA84}" sibTransId="{C756F9E7-93E4-4002-AB11-E1BDFF6DF25C}"/>
    <dgm:cxn modelId="{3943346A-CDEA-4A50-9B1B-3C938EA34862}" type="presOf" srcId="{C661FA07-E2E1-4A78-A4AC-8F6122B9E0E6}" destId="{1F554FF2-113F-44D1-AA56-F1585F5B39D7}" srcOrd="0" destOrd="0" presId="urn:microsoft.com/office/officeart/2005/8/layout/hProcess4"/>
    <dgm:cxn modelId="{1F7096FD-8804-41F4-AAFC-F4A884877643}" type="presOf" srcId="{F71F1478-21AB-4911-87DE-C6170DDD4C97}" destId="{ABA855DC-660E-425F-B7D0-816E7674489B}" srcOrd="0" destOrd="0" presId="urn:microsoft.com/office/officeart/2005/8/layout/hProcess4"/>
    <dgm:cxn modelId="{6935C154-8EA2-432A-BDDD-430E8ACDD9D1}" type="presOf" srcId="{C756F9E7-93E4-4002-AB11-E1BDFF6DF25C}" destId="{DD1AE6C5-619D-4382-B614-4991F96ECA55}" srcOrd="0" destOrd="0" presId="urn:microsoft.com/office/officeart/2005/8/layout/hProcess4"/>
    <dgm:cxn modelId="{61BCD545-7B4C-4D89-94D8-0401A2D05E4E}" type="presOf" srcId="{9BECB98D-0011-4665-8C54-374F09B88B51}" destId="{1CD2CC93-1D68-48E8-B9C4-AB10B1D6B2DC}" srcOrd="0" destOrd="0" presId="urn:microsoft.com/office/officeart/2005/8/layout/hProcess4"/>
    <dgm:cxn modelId="{750F8498-78C4-4EA4-9295-6197464B92F3}" type="presOf" srcId="{FA7A132C-A4B3-4820-A47F-74B82B43E334}" destId="{44211FAA-7BB2-450A-B311-B1183C8A5B14}" srcOrd="0" destOrd="0" presId="urn:microsoft.com/office/officeart/2005/8/layout/hProcess4"/>
    <dgm:cxn modelId="{17E489AB-D284-4424-9D46-D3C05ECF2B3C}" srcId="{6199A351-ECA4-4E75-A324-FBF20C34C27D}" destId="{9BECB98D-0011-4665-8C54-374F09B88B51}" srcOrd="0" destOrd="0" parTransId="{09027956-1FB7-4BD9-90CD-48C2281EB6C1}" sibTransId="{C661FA07-E2E1-4A78-A4AC-8F6122B9E0E6}"/>
    <dgm:cxn modelId="{D673BEE9-51FB-4376-ACE6-C4122104BA90}" type="presOf" srcId="{F76400E4-B7F9-4960-925E-F46240EBD48D}" destId="{80061229-119E-43F4-AEB3-550B7FF07ACF}" srcOrd="1" destOrd="0" presId="urn:microsoft.com/office/officeart/2005/8/layout/hProcess4"/>
    <dgm:cxn modelId="{AA9DFF29-5053-4B38-BAE6-3FA34EFF285D}" type="presOf" srcId="{BC3DDAAC-FB06-47C7-9A07-601B6076AE0F}" destId="{2D57D71E-3CA6-45AD-BF20-C9B7A334B9AC}" srcOrd="0" destOrd="0" presId="urn:microsoft.com/office/officeart/2005/8/layout/hProcess4"/>
    <dgm:cxn modelId="{22EA26DF-A9C4-4894-956B-2501D753A6F8}" type="presOf" srcId="{F76400E4-B7F9-4960-925E-F46240EBD48D}" destId="{8C090C63-1E15-4B20-9968-71DCA45F21BF}" srcOrd="0" destOrd="0" presId="urn:microsoft.com/office/officeart/2005/8/layout/hProcess4"/>
    <dgm:cxn modelId="{8E53AD72-32A5-4F91-AAB7-369C1EF57BA3}" type="presOf" srcId="{3D8CC4F0-AF17-424B-87F5-A56F28928702}" destId="{5751AA7D-7AAD-4D07-90C2-DDD265893BE9}" srcOrd="1" destOrd="0" presId="urn:microsoft.com/office/officeart/2005/8/layout/hProcess4"/>
    <dgm:cxn modelId="{816C729E-BF05-43EE-AA1A-2393A8AFB344}" type="presOf" srcId="{3D8CC4F0-AF17-424B-87F5-A56F28928702}" destId="{DB362F09-9551-4616-90B4-E49D0C317476}" srcOrd="0" destOrd="0" presId="urn:microsoft.com/office/officeart/2005/8/layout/hProcess4"/>
    <dgm:cxn modelId="{11B2B79A-187F-4250-8F1D-60D4EE0DB6F9}" srcId="{E91E5D5E-9C8C-4087-A283-3E1B1B5F595A}" destId="{717A22D0-290B-4119-BA09-BF982EA09478}" srcOrd="0" destOrd="0" parTransId="{340443DC-FDF9-470F-8F7E-F88B9C1652C3}" sibTransId="{AD582AA6-3CF8-40E2-912A-DE85C7A720C1}"/>
    <dgm:cxn modelId="{01073CA2-4B45-41EC-9A0D-70DBB2C23D7F}" srcId="{6199A351-ECA4-4E75-A324-FBF20C34C27D}" destId="{BC3DDAAC-FB06-47C7-9A07-601B6076AE0F}" srcOrd="3" destOrd="0" parTransId="{451F5680-F86C-4160-947F-888F48D642A2}" sibTransId="{CEFBB538-7A80-437F-80C6-34411DAAB736}"/>
    <dgm:cxn modelId="{5D761EAA-DCD0-44E5-8064-5DA3DEA79FEF}" srcId="{E91E5D5E-9C8C-4087-A283-3E1B1B5F595A}" destId="{5606F46C-3494-428A-A628-4B42AFB1A5E4}" srcOrd="1" destOrd="0" parTransId="{6CCCD078-5502-44B5-BB88-4B0F1BA41C40}" sibTransId="{CA1CCB36-9A4B-4DD0-A8AC-B85AA0BA3FEF}"/>
    <dgm:cxn modelId="{07ED84DF-5758-4554-984A-8CC84B19AE9A}" type="presOf" srcId="{5606F46C-3494-428A-A628-4B42AFB1A5E4}" destId="{72CED630-2059-4B54-B9BD-5ED9F5B6B5CE}" srcOrd="1" destOrd="1" presId="urn:microsoft.com/office/officeart/2005/8/layout/hProcess4"/>
    <dgm:cxn modelId="{A4FBC86F-D237-4C2F-880C-67CA537D86FC}" type="presOf" srcId="{5606F46C-3494-428A-A628-4B42AFB1A5E4}" destId="{7B1AB82D-ECF7-4CD8-A40D-4AD75878F879}" srcOrd="0" destOrd="1" presId="urn:microsoft.com/office/officeart/2005/8/layout/hProcess4"/>
    <dgm:cxn modelId="{F226A295-9C9C-4155-986B-D72D36D7F6E0}" type="presOf" srcId="{717A22D0-290B-4119-BA09-BF982EA09478}" destId="{7B1AB82D-ECF7-4CD8-A40D-4AD75878F879}" srcOrd="0" destOrd="0" presId="urn:microsoft.com/office/officeart/2005/8/layout/hProcess4"/>
    <dgm:cxn modelId="{70F3E276-C53B-4339-8BC0-5D322C1FA5FF}" srcId="{FA7A132C-A4B3-4820-A47F-74B82B43E334}" destId="{3C26DBE6-1433-4609-9446-EC0EA942FC43}" srcOrd="0" destOrd="0" parTransId="{85EC96F9-E158-459A-84B0-DAE5180ABA5B}" sibTransId="{8F7F9D98-3FE2-4057-AE25-E12AC33F405B}"/>
    <dgm:cxn modelId="{B603C5CE-6858-4177-985D-D53D494297DA}" type="presParOf" srcId="{0779C2EC-3524-4951-8883-E37ED010409D}" destId="{3D8C0483-6F87-4DB7-A8E5-AAE544CB6582}" srcOrd="0" destOrd="0" presId="urn:microsoft.com/office/officeart/2005/8/layout/hProcess4"/>
    <dgm:cxn modelId="{84F4CC8F-610D-4EAB-991E-61C623F20601}" type="presParOf" srcId="{0779C2EC-3524-4951-8883-E37ED010409D}" destId="{EB341EA6-7510-4A2C-87FF-2AEADB82C149}" srcOrd="1" destOrd="0" presId="urn:microsoft.com/office/officeart/2005/8/layout/hProcess4"/>
    <dgm:cxn modelId="{7A8F14BE-D6D7-4848-9F09-A549FDAC332B}" type="presParOf" srcId="{0779C2EC-3524-4951-8883-E37ED010409D}" destId="{B936F501-F46D-4105-88D4-DF7D0158FDBD}" srcOrd="2" destOrd="0" presId="urn:microsoft.com/office/officeart/2005/8/layout/hProcess4"/>
    <dgm:cxn modelId="{D03C64B8-89E7-44ED-B79F-718C8900F60D}" type="presParOf" srcId="{B936F501-F46D-4105-88D4-DF7D0158FDBD}" destId="{2097C97B-4A8E-4529-A546-7077BF075F6B}" srcOrd="0" destOrd="0" presId="urn:microsoft.com/office/officeart/2005/8/layout/hProcess4"/>
    <dgm:cxn modelId="{6FFBB038-CBF3-40F0-9A66-551598CEB32C}" type="presParOf" srcId="{2097C97B-4A8E-4529-A546-7077BF075F6B}" destId="{0601E387-125A-496A-B00D-62909B93E6B1}" srcOrd="0" destOrd="0" presId="urn:microsoft.com/office/officeart/2005/8/layout/hProcess4"/>
    <dgm:cxn modelId="{F31461C6-D982-451E-927E-4A33F1452A05}" type="presParOf" srcId="{2097C97B-4A8E-4529-A546-7077BF075F6B}" destId="{8C090C63-1E15-4B20-9968-71DCA45F21BF}" srcOrd="1" destOrd="0" presId="urn:microsoft.com/office/officeart/2005/8/layout/hProcess4"/>
    <dgm:cxn modelId="{81557D1D-A103-42D9-812A-5D88C3E9F019}" type="presParOf" srcId="{2097C97B-4A8E-4529-A546-7077BF075F6B}" destId="{80061229-119E-43F4-AEB3-550B7FF07ACF}" srcOrd="2" destOrd="0" presId="urn:microsoft.com/office/officeart/2005/8/layout/hProcess4"/>
    <dgm:cxn modelId="{6B7F1D90-3C51-4F7E-808F-A74A0636AC57}" type="presParOf" srcId="{2097C97B-4A8E-4529-A546-7077BF075F6B}" destId="{1CD2CC93-1D68-48E8-B9C4-AB10B1D6B2DC}" srcOrd="3" destOrd="0" presId="urn:microsoft.com/office/officeart/2005/8/layout/hProcess4"/>
    <dgm:cxn modelId="{3BB457B8-2637-4278-B421-98F2456DD4D0}" type="presParOf" srcId="{2097C97B-4A8E-4529-A546-7077BF075F6B}" destId="{49E12B51-C50D-454D-A1A8-8C2FB446F24F}" srcOrd="4" destOrd="0" presId="urn:microsoft.com/office/officeart/2005/8/layout/hProcess4"/>
    <dgm:cxn modelId="{6DB87388-CF46-4EAF-B4EF-4A7F87D17619}" type="presParOf" srcId="{B936F501-F46D-4105-88D4-DF7D0158FDBD}" destId="{1F554FF2-113F-44D1-AA56-F1585F5B39D7}" srcOrd="1" destOrd="0" presId="urn:microsoft.com/office/officeart/2005/8/layout/hProcess4"/>
    <dgm:cxn modelId="{B5164923-BE09-4F43-A450-DCEAD5DE6FF3}" type="presParOf" srcId="{B936F501-F46D-4105-88D4-DF7D0158FDBD}" destId="{C5C1A79D-4C81-4A76-AAA4-00473942EAF3}" srcOrd="2" destOrd="0" presId="urn:microsoft.com/office/officeart/2005/8/layout/hProcess4"/>
    <dgm:cxn modelId="{62E9BF5E-F400-499B-8E56-CD56A6C0F066}" type="presParOf" srcId="{C5C1A79D-4C81-4A76-AAA4-00473942EAF3}" destId="{F5433014-5040-4DC2-AF04-6AE17950DD4E}" srcOrd="0" destOrd="0" presId="urn:microsoft.com/office/officeart/2005/8/layout/hProcess4"/>
    <dgm:cxn modelId="{7EB0D8FF-2D60-49F3-A52A-6161FA69A616}" type="presParOf" srcId="{C5C1A79D-4C81-4A76-AAA4-00473942EAF3}" destId="{35F2DFB8-4162-49AA-8897-7A2B9A06820B}" srcOrd="1" destOrd="0" presId="urn:microsoft.com/office/officeart/2005/8/layout/hProcess4"/>
    <dgm:cxn modelId="{24B14B70-2EE6-458F-8698-0461F14565FD}" type="presParOf" srcId="{C5C1A79D-4C81-4A76-AAA4-00473942EAF3}" destId="{1DB2CE81-921A-4FAF-93FD-03724F3CB17A}" srcOrd="2" destOrd="0" presId="urn:microsoft.com/office/officeart/2005/8/layout/hProcess4"/>
    <dgm:cxn modelId="{AB4FF1EB-3572-49B2-95FA-A8EC43EE74EB}" type="presParOf" srcId="{C5C1A79D-4C81-4A76-AAA4-00473942EAF3}" destId="{44211FAA-7BB2-450A-B311-B1183C8A5B14}" srcOrd="3" destOrd="0" presId="urn:microsoft.com/office/officeart/2005/8/layout/hProcess4"/>
    <dgm:cxn modelId="{558C3559-E5B8-41FA-913C-263EEA8CCE6B}" type="presParOf" srcId="{C5C1A79D-4C81-4A76-AAA4-00473942EAF3}" destId="{8C067252-2A8B-4611-87AF-D8AF8CFF4CB6}" srcOrd="4" destOrd="0" presId="urn:microsoft.com/office/officeart/2005/8/layout/hProcess4"/>
    <dgm:cxn modelId="{D0D0EE6F-9B98-47A1-97E8-B9178540A4CF}" type="presParOf" srcId="{B936F501-F46D-4105-88D4-DF7D0158FDBD}" destId="{DD1AE6C5-619D-4382-B614-4991F96ECA55}" srcOrd="3" destOrd="0" presId="urn:microsoft.com/office/officeart/2005/8/layout/hProcess4"/>
    <dgm:cxn modelId="{3AF256CE-1D80-4AAA-B281-7852D9766674}" type="presParOf" srcId="{B936F501-F46D-4105-88D4-DF7D0158FDBD}" destId="{07F08B21-E437-48FF-8556-AD4CFDD9D066}" srcOrd="4" destOrd="0" presId="urn:microsoft.com/office/officeart/2005/8/layout/hProcess4"/>
    <dgm:cxn modelId="{52D0BD96-9A8C-46B8-8F37-13E9C335B9D6}" type="presParOf" srcId="{07F08B21-E437-48FF-8556-AD4CFDD9D066}" destId="{FA1A271A-AE00-4020-880D-862A00523396}" srcOrd="0" destOrd="0" presId="urn:microsoft.com/office/officeart/2005/8/layout/hProcess4"/>
    <dgm:cxn modelId="{364A6550-EE94-4A10-B421-0C4CF407B0F4}" type="presParOf" srcId="{07F08B21-E437-48FF-8556-AD4CFDD9D066}" destId="{7B1AB82D-ECF7-4CD8-A40D-4AD75878F879}" srcOrd="1" destOrd="0" presId="urn:microsoft.com/office/officeart/2005/8/layout/hProcess4"/>
    <dgm:cxn modelId="{4868BE64-4D13-4877-AFC7-79FB3711A502}" type="presParOf" srcId="{07F08B21-E437-48FF-8556-AD4CFDD9D066}" destId="{72CED630-2059-4B54-B9BD-5ED9F5B6B5CE}" srcOrd="2" destOrd="0" presId="urn:microsoft.com/office/officeart/2005/8/layout/hProcess4"/>
    <dgm:cxn modelId="{F456B6CC-B00D-41B6-99CB-7D307A0939A7}" type="presParOf" srcId="{07F08B21-E437-48FF-8556-AD4CFDD9D066}" destId="{DFB0DDB6-DB1F-4AE7-AE97-C997E9453998}" srcOrd="3" destOrd="0" presId="urn:microsoft.com/office/officeart/2005/8/layout/hProcess4"/>
    <dgm:cxn modelId="{14E7F573-B89A-4C62-9363-C0302B47CB71}" type="presParOf" srcId="{07F08B21-E437-48FF-8556-AD4CFDD9D066}" destId="{ECBF4057-92E8-4AF8-99CB-246BFEB0908B}" srcOrd="4" destOrd="0" presId="urn:microsoft.com/office/officeart/2005/8/layout/hProcess4"/>
    <dgm:cxn modelId="{783D3E4A-2A94-4FCA-95A3-3828AAAED863}" type="presParOf" srcId="{B936F501-F46D-4105-88D4-DF7D0158FDBD}" destId="{ABA855DC-660E-425F-B7D0-816E7674489B}" srcOrd="5" destOrd="0" presId="urn:microsoft.com/office/officeart/2005/8/layout/hProcess4"/>
    <dgm:cxn modelId="{F3B54CD3-E7D2-4FE5-91F5-DF266F858671}" type="presParOf" srcId="{B936F501-F46D-4105-88D4-DF7D0158FDBD}" destId="{21D22A83-B92A-42B5-80DA-CEB525137D8F}" srcOrd="6" destOrd="0" presId="urn:microsoft.com/office/officeart/2005/8/layout/hProcess4"/>
    <dgm:cxn modelId="{91F2ED77-369A-4061-B0EC-5A2CD70F01F0}" type="presParOf" srcId="{21D22A83-B92A-42B5-80DA-CEB525137D8F}" destId="{AFDA8820-6D73-4BFB-99D1-6269E623BA6B}" srcOrd="0" destOrd="0" presId="urn:microsoft.com/office/officeart/2005/8/layout/hProcess4"/>
    <dgm:cxn modelId="{D09B79FC-F801-4D0B-9276-B60975C5EC88}" type="presParOf" srcId="{21D22A83-B92A-42B5-80DA-CEB525137D8F}" destId="{DB362F09-9551-4616-90B4-E49D0C317476}" srcOrd="1" destOrd="0" presId="urn:microsoft.com/office/officeart/2005/8/layout/hProcess4"/>
    <dgm:cxn modelId="{CD18BA52-1830-44C2-A414-E29A4C397641}" type="presParOf" srcId="{21D22A83-B92A-42B5-80DA-CEB525137D8F}" destId="{5751AA7D-7AAD-4D07-90C2-DDD265893BE9}" srcOrd="2" destOrd="0" presId="urn:microsoft.com/office/officeart/2005/8/layout/hProcess4"/>
    <dgm:cxn modelId="{589F57DB-E445-40CF-A158-1787EEBA5CA4}" type="presParOf" srcId="{21D22A83-B92A-42B5-80DA-CEB525137D8F}" destId="{2D57D71E-3CA6-45AD-BF20-C9B7A334B9AC}" srcOrd="3" destOrd="0" presId="urn:microsoft.com/office/officeart/2005/8/layout/hProcess4"/>
    <dgm:cxn modelId="{A9D2982E-783A-4B39-A019-03A5C4E22271}" type="presParOf" srcId="{21D22A83-B92A-42B5-80DA-CEB525137D8F}" destId="{D04D34E8-E6D1-444D-992F-67AC53208F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322D2-8635-47E3-9941-B9DFA5653798}" type="doc">
      <dgm:prSet loTypeId="urn:microsoft.com/office/officeart/2005/8/layout/default#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D2C05618-9541-4988-88B7-CAD3363F416A}">
      <dgm:prSet phldrT="[Texto]"/>
      <dgm:spPr/>
      <dgm:t>
        <a:bodyPr/>
        <a:lstStyle/>
        <a:p>
          <a:r>
            <a:rPr lang="es-MX" dirty="0" smtClean="0"/>
            <a:t>SAT</a:t>
          </a:r>
          <a:endParaRPr lang="es-MX" dirty="0"/>
        </a:p>
      </dgm:t>
    </dgm:pt>
    <dgm:pt modelId="{D3EEA1AE-90E8-4EC6-BEF8-05BE4D0B5FB8}" type="parTrans" cxnId="{4A08BD3B-A976-4F53-A3F3-7A35D8377350}">
      <dgm:prSet/>
      <dgm:spPr/>
      <dgm:t>
        <a:bodyPr/>
        <a:lstStyle/>
        <a:p>
          <a:endParaRPr lang="es-MX"/>
        </a:p>
      </dgm:t>
    </dgm:pt>
    <dgm:pt modelId="{183D14C3-413E-4CF8-B9D0-A2BC7D1CE46B}" type="sibTrans" cxnId="{4A08BD3B-A976-4F53-A3F3-7A35D8377350}">
      <dgm:prSet/>
      <dgm:spPr/>
      <dgm:t>
        <a:bodyPr/>
        <a:lstStyle/>
        <a:p>
          <a:endParaRPr lang="es-MX"/>
        </a:p>
      </dgm:t>
    </dgm:pt>
    <dgm:pt modelId="{81C8E97C-9400-4393-971E-722C99B3164E}">
      <dgm:prSet phldrT="[Texto]"/>
      <dgm:spPr/>
      <dgm:t>
        <a:bodyPr/>
        <a:lstStyle/>
        <a:p>
          <a:r>
            <a:rPr lang="es-MX" dirty="0" smtClean="0"/>
            <a:t>Agente Certificador</a:t>
          </a:r>
          <a:endParaRPr lang="es-MX" dirty="0"/>
        </a:p>
      </dgm:t>
    </dgm:pt>
    <dgm:pt modelId="{85019064-E5E1-4E4E-BD3F-2D8DCEA2A6B8}" type="parTrans" cxnId="{8A908347-0018-4EA5-B55F-3533D250C78E}">
      <dgm:prSet/>
      <dgm:spPr/>
      <dgm:t>
        <a:bodyPr/>
        <a:lstStyle/>
        <a:p>
          <a:endParaRPr lang="es-MX"/>
        </a:p>
      </dgm:t>
    </dgm:pt>
    <dgm:pt modelId="{79AD190D-021C-4400-A0B6-02A1D3831CE0}" type="sibTrans" cxnId="{8A908347-0018-4EA5-B55F-3533D250C78E}">
      <dgm:prSet/>
      <dgm:spPr/>
      <dgm:t>
        <a:bodyPr/>
        <a:lstStyle/>
        <a:p>
          <a:endParaRPr lang="es-MX"/>
        </a:p>
      </dgm:t>
    </dgm:pt>
    <dgm:pt modelId="{44986D36-62C5-49E8-A93E-5051B705D8CA}">
      <dgm:prSet/>
      <dgm:spPr/>
      <dgm:t>
        <a:bodyPr/>
        <a:lstStyle/>
        <a:p>
          <a:r>
            <a:rPr lang="es-MX" smtClean="0"/>
            <a:t>Módulo de acreditación de identidad</a:t>
          </a:r>
          <a:endParaRPr lang="es-MX"/>
        </a:p>
      </dgm:t>
    </dgm:pt>
    <dgm:pt modelId="{FD7DF2B8-88BC-4285-873C-7E94F0321D4B}" type="parTrans" cxnId="{77DF0F51-3C06-4E06-BF62-F3CD401C4F94}">
      <dgm:prSet/>
      <dgm:spPr/>
      <dgm:t>
        <a:bodyPr/>
        <a:lstStyle/>
        <a:p>
          <a:endParaRPr lang="es-MX"/>
        </a:p>
      </dgm:t>
    </dgm:pt>
    <dgm:pt modelId="{573CCEA4-EF84-4F61-B996-2F70545BA018}" type="sibTrans" cxnId="{77DF0F51-3C06-4E06-BF62-F3CD401C4F94}">
      <dgm:prSet/>
      <dgm:spPr/>
      <dgm:t>
        <a:bodyPr/>
        <a:lstStyle/>
        <a:p>
          <a:endParaRPr lang="es-MX"/>
        </a:p>
      </dgm:t>
    </dgm:pt>
    <dgm:pt modelId="{93E8A940-BB2C-4434-9011-C9C0E26768E8}">
      <dgm:prSet/>
      <dgm:spPr/>
      <dgm:t>
        <a:bodyPr/>
        <a:lstStyle/>
        <a:p>
          <a:r>
            <a:rPr lang="es-MX" smtClean="0"/>
            <a:t>Entrega de Certificado</a:t>
          </a:r>
          <a:endParaRPr lang="es-MX"/>
        </a:p>
      </dgm:t>
    </dgm:pt>
    <dgm:pt modelId="{314C60BE-BC5F-4BAF-AE38-55D265A9B6E0}" type="parTrans" cxnId="{AEC91B9C-C168-40A9-874A-BBFD08B5830A}">
      <dgm:prSet/>
      <dgm:spPr/>
      <dgm:t>
        <a:bodyPr/>
        <a:lstStyle/>
        <a:p>
          <a:endParaRPr lang="es-MX"/>
        </a:p>
      </dgm:t>
    </dgm:pt>
    <dgm:pt modelId="{18B7D173-B57E-47A2-B746-BEBB6839011C}" type="sibTrans" cxnId="{AEC91B9C-C168-40A9-874A-BBFD08B5830A}">
      <dgm:prSet/>
      <dgm:spPr/>
      <dgm:t>
        <a:bodyPr/>
        <a:lstStyle/>
        <a:p>
          <a:endParaRPr lang="es-MX"/>
        </a:p>
      </dgm:t>
    </dgm:pt>
    <dgm:pt modelId="{5C6391F3-913B-44B6-922B-81559C1BFFC5}" type="pres">
      <dgm:prSet presAssocID="{C9D322D2-8635-47E3-9941-B9DFA56537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82D48A7E-E221-4675-BBF1-CDF380D61D31}" type="pres">
      <dgm:prSet presAssocID="{D2C05618-9541-4988-88B7-CAD3363F416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7AE2BE-8DFD-42BC-BF26-87F925D06F42}" type="pres">
      <dgm:prSet presAssocID="{183D14C3-413E-4CF8-B9D0-A2BC7D1CE46B}" presName="sibTrans" presStyleCnt="0"/>
      <dgm:spPr/>
    </dgm:pt>
    <dgm:pt modelId="{C2C48A4E-CF79-4E36-82DF-6EA9F30D9398}" type="pres">
      <dgm:prSet presAssocID="{81C8E97C-9400-4393-971E-722C99B316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BC47393-825F-422A-AECA-CED35444AC28}" type="pres">
      <dgm:prSet presAssocID="{79AD190D-021C-4400-A0B6-02A1D3831CE0}" presName="sibTrans" presStyleCnt="0"/>
      <dgm:spPr/>
    </dgm:pt>
    <dgm:pt modelId="{C1084CA8-1AC9-4A26-A89E-37D2B8A2054D}" type="pres">
      <dgm:prSet presAssocID="{44986D36-62C5-49E8-A93E-5051B705D8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7C0F3CE-62EE-4D6A-AB4D-4B920F138DFC}" type="pres">
      <dgm:prSet presAssocID="{573CCEA4-EF84-4F61-B996-2F70545BA018}" presName="sibTrans" presStyleCnt="0"/>
      <dgm:spPr/>
    </dgm:pt>
    <dgm:pt modelId="{18E10767-2E6C-4EEB-BDD8-DE80361FEFB9}" type="pres">
      <dgm:prSet presAssocID="{93E8A940-BB2C-4434-9011-C9C0E26768E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EC91B9C-C168-40A9-874A-BBFD08B5830A}" srcId="{C9D322D2-8635-47E3-9941-B9DFA5653798}" destId="{93E8A940-BB2C-4434-9011-C9C0E26768E8}" srcOrd="3" destOrd="0" parTransId="{314C60BE-BC5F-4BAF-AE38-55D265A9B6E0}" sibTransId="{18B7D173-B57E-47A2-B746-BEBB6839011C}"/>
    <dgm:cxn modelId="{8A908347-0018-4EA5-B55F-3533D250C78E}" srcId="{C9D322D2-8635-47E3-9941-B9DFA5653798}" destId="{81C8E97C-9400-4393-971E-722C99B3164E}" srcOrd="1" destOrd="0" parTransId="{85019064-E5E1-4E4E-BD3F-2D8DCEA2A6B8}" sibTransId="{79AD190D-021C-4400-A0B6-02A1D3831CE0}"/>
    <dgm:cxn modelId="{C6EFE0F3-399E-4D5E-92F7-EEBF5383CE34}" type="presOf" srcId="{44986D36-62C5-49E8-A93E-5051B705D8CA}" destId="{C1084CA8-1AC9-4A26-A89E-37D2B8A2054D}" srcOrd="0" destOrd="0" presId="urn:microsoft.com/office/officeart/2005/8/layout/default#3"/>
    <dgm:cxn modelId="{D9798047-FBF8-472B-A90E-12C5657BD8A5}" type="presOf" srcId="{81C8E97C-9400-4393-971E-722C99B3164E}" destId="{C2C48A4E-CF79-4E36-82DF-6EA9F30D9398}" srcOrd="0" destOrd="0" presId="urn:microsoft.com/office/officeart/2005/8/layout/default#3"/>
    <dgm:cxn modelId="{4A08BD3B-A976-4F53-A3F3-7A35D8377350}" srcId="{C9D322D2-8635-47E3-9941-B9DFA5653798}" destId="{D2C05618-9541-4988-88B7-CAD3363F416A}" srcOrd="0" destOrd="0" parTransId="{D3EEA1AE-90E8-4EC6-BEF8-05BE4D0B5FB8}" sibTransId="{183D14C3-413E-4CF8-B9D0-A2BC7D1CE46B}"/>
    <dgm:cxn modelId="{77DF0F51-3C06-4E06-BF62-F3CD401C4F94}" srcId="{C9D322D2-8635-47E3-9941-B9DFA5653798}" destId="{44986D36-62C5-49E8-A93E-5051B705D8CA}" srcOrd="2" destOrd="0" parTransId="{FD7DF2B8-88BC-4285-873C-7E94F0321D4B}" sibTransId="{573CCEA4-EF84-4F61-B996-2F70545BA018}"/>
    <dgm:cxn modelId="{5389F81F-611C-49C5-93C2-75C35D903077}" type="presOf" srcId="{C9D322D2-8635-47E3-9941-B9DFA5653798}" destId="{5C6391F3-913B-44B6-922B-81559C1BFFC5}" srcOrd="0" destOrd="0" presId="urn:microsoft.com/office/officeart/2005/8/layout/default#3"/>
    <dgm:cxn modelId="{0E1BA5B3-BFA5-4197-A502-75E445D056CD}" type="presOf" srcId="{D2C05618-9541-4988-88B7-CAD3363F416A}" destId="{82D48A7E-E221-4675-BBF1-CDF380D61D31}" srcOrd="0" destOrd="0" presId="urn:microsoft.com/office/officeart/2005/8/layout/default#3"/>
    <dgm:cxn modelId="{440E64EB-358F-4F89-937D-3D72E74E38B0}" type="presOf" srcId="{93E8A940-BB2C-4434-9011-C9C0E26768E8}" destId="{18E10767-2E6C-4EEB-BDD8-DE80361FEFB9}" srcOrd="0" destOrd="0" presId="urn:microsoft.com/office/officeart/2005/8/layout/default#3"/>
    <dgm:cxn modelId="{4550C586-4AD3-428C-94AF-045B34E437DB}" type="presParOf" srcId="{5C6391F3-913B-44B6-922B-81559C1BFFC5}" destId="{82D48A7E-E221-4675-BBF1-CDF380D61D31}" srcOrd="0" destOrd="0" presId="urn:microsoft.com/office/officeart/2005/8/layout/default#3"/>
    <dgm:cxn modelId="{BD332276-F749-40BF-8BAC-6273296AC7D4}" type="presParOf" srcId="{5C6391F3-913B-44B6-922B-81559C1BFFC5}" destId="{777AE2BE-8DFD-42BC-BF26-87F925D06F42}" srcOrd="1" destOrd="0" presId="urn:microsoft.com/office/officeart/2005/8/layout/default#3"/>
    <dgm:cxn modelId="{F8B3F0D5-319B-4289-A9F0-C16A0797A545}" type="presParOf" srcId="{5C6391F3-913B-44B6-922B-81559C1BFFC5}" destId="{C2C48A4E-CF79-4E36-82DF-6EA9F30D9398}" srcOrd="2" destOrd="0" presId="urn:microsoft.com/office/officeart/2005/8/layout/default#3"/>
    <dgm:cxn modelId="{2316C7F0-1057-4263-B4D2-EAFE2EA42455}" type="presParOf" srcId="{5C6391F3-913B-44B6-922B-81559C1BFFC5}" destId="{2BC47393-825F-422A-AECA-CED35444AC28}" srcOrd="3" destOrd="0" presId="urn:microsoft.com/office/officeart/2005/8/layout/default#3"/>
    <dgm:cxn modelId="{48E5A4FE-4E19-4A64-83D2-B3CFFE8E4463}" type="presParOf" srcId="{5C6391F3-913B-44B6-922B-81559C1BFFC5}" destId="{C1084CA8-1AC9-4A26-A89E-37D2B8A2054D}" srcOrd="4" destOrd="0" presId="urn:microsoft.com/office/officeart/2005/8/layout/default#3"/>
    <dgm:cxn modelId="{E07E5920-598C-41D6-AFC5-E85FF97B657F}" type="presParOf" srcId="{5C6391F3-913B-44B6-922B-81559C1BFFC5}" destId="{E7C0F3CE-62EE-4D6A-AB4D-4B920F138DFC}" srcOrd="5" destOrd="0" presId="urn:microsoft.com/office/officeart/2005/8/layout/default#3"/>
    <dgm:cxn modelId="{2E75F830-0AFF-450E-B95C-5C627F0728AD}" type="presParOf" srcId="{5C6391F3-913B-44B6-922B-81559C1BFFC5}" destId="{18E10767-2E6C-4EEB-BDD8-DE80361FEFB9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DC155-DC65-4775-AA83-3753F86346FC}" type="doc">
      <dgm:prSet loTypeId="urn:microsoft.com/office/officeart/2005/8/layout/vList4#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36DCBD95-5572-4CF5-BCD9-7117D164F31E}">
      <dgm:prSet phldrT="[Texto]" custT="1"/>
      <dgm:spPr/>
      <dgm:t>
        <a:bodyPr/>
        <a:lstStyle/>
        <a:p>
          <a:r>
            <a:rPr lang="es-MX" sz="1100" dirty="0" smtClean="0">
              <a:latin typeface="Soberana Sans" pitchFamily="50" charset="0"/>
            </a:rPr>
            <a:t>Portal  del SAT</a:t>
          </a:r>
          <a:endParaRPr lang="es-MX" sz="1100" dirty="0">
            <a:latin typeface="Soberana Sans" pitchFamily="50" charset="0"/>
          </a:endParaRPr>
        </a:p>
      </dgm:t>
    </dgm:pt>
    <dgm:pt modelId="{9950053C-3073-49C0-9673-5BC3E609892C}" type="parTrans" cxnId="{90ED99D5-71EA-4E63-AE12-7A7DEB8E02AA}">
      <dgm:prSet/>
      <dgm:spPr/>
      <dgm:t>
        <a:bodyPr/>
        <a:lstStyle/>
        <a:p>
          <a:endParaRPr lang="es-MX"/>
        </a:p>
      </dgm:t>
    </dgm:pt>
    <dgm:pt modelId="{010230AD-5E9B-413B-8051-3F3D88A8A342}" type="sibTrans" cxnId="{90ED99D5-71EA-4E63-AE12-7A7DEB8E02AA}">
      <dgm:prSet/>
      <dgm:spPr/>
      <dgm:t>
        <a:bodyPr/>
        <a:lstStyle/>
        <a:p>
          <a:endParaRPr lang="es-MX"/>
        </a:p>
      </dgm:t>
    </dgm:pt>
    <dgm:pt modelId="{0D3204AE-959F-4483-91EF-22C96B623CA2}">
      <dgm:prSet phldrT="[Texto]" custT="1"/>
      <dgm:spPr/>
      <dgm:t>
        <a:bodyPr/>
        <a:lstStyle/>
        <a:p>
          <a:r>
            <a:rPr lang="es-MX" sz="1100" smtClean="0">
              <a:latin typeface="Soberana Sans" pitchFamily="50" charset="0"/>
              <a:ea typeface="ＭＳ Ｐゴシック" charset="-128"/>
            </a:rPr>
            <a:t>Dudas en materia fiscal, son atendidas dentro de los 3 días hábiles siguientes a su recepción. </a:t>
          </a:r>
          <a:endParaRPr lang="es-MX" sz="1100" dirty="0">
            <a:latin typeface="Soberana Sans" pitchFamily="50" charset="0"/>
          </a:endParaRPr>
        </a:p>
      </dgm:t>
    </dgm:pt>
    <dgm:pt modelId="{99A0DB67-824E-4368-9F1B-692CDF909E80}" type="parTrans" cxnId="{3A1CF304-691F-4006-BC52-CA35AEEDD052}">
      <dgm:prSet/>
      <dgm:spPr/>
      <dgm:t>
        <a:bodyPr/>
        <a:lstStyle/>
        <a:p>
          <a:endParaRPr lang="es-MX"/>
        </a:p>
      </dgm:t>
    </dgm:pt>
    <dgm:pt modelId="{64EEDBB4-3847-49CB-B340-B71D324768F3}" type="sibTrans" cxnId="{3A1CF304-691F-4006-BC52-CA35AEEDD052}">
      <dgm:prSet/>
      <dgm:spPr/>
      <dgm:t>
        <a:bodyPr/>
        <a:lstStyle/>
        <a:p>
          <a:endParaRPr lang="es-MX"/>
        </a:p>
      </dgm:t>
    </dgm:pt>
    <dgm:pt modelId="{9EC78635-4342-4164-AB73-BF38CBA14105}">
      <dgm:prSet phldrT="[Texto]" custT="1"/>
      <dgm:spPr/>
      <dgm:t>
        <a:bodyPr/>
        <a:lstStyle/>
        <a:p>
          <a:r>
            <a:rPr lang="es-MX" sz="1200" dirty="0" smtClean="0">
              <a:latin typeface="Soberana Sans" pitchFamily="50" charset="0"/>
            </a:rPr>
            <a:t>Redes sociales</a:t>
          </a:r>
          <a:endParaRPr lang="es-MX" sz="1200" dirty="0">
            <a:latin typeface="Soberana Sans" pitchFamily="50" charset="0"/>
          </a:endParaRPr>
        </a:p>
      </dgm:t>
    </dgm:pt>
    <dgm:pt modelId="{67FE2CBD-3F36-4B79-B1E6-6344B6F35152}" type="parTrans" cxnId="{E0E3F58A-D837-4B26-9301-6CA8CD7C4134}">
      <dgm:prSet/>
      <dgm:spPr/>
      <dgm:t>
        <a:bodyPr/>
        <a:lstStyle/>
        <a:p>
          <a:endParaRPr lang="es-MX"/>
        </a:p>
      </dgm:t>
    </dgm:pt>
    <dgm:pt modelId="{9205658B-336A-43D9-B26C-18215C8D8B1F}" type="sibTrans" cxnId="{E0E3F58A-D837-4B26-9301-6CA8CD7C4134}">
      <dgm:prSet/>
      <dgm:spPr/>
      <dgm:t>
        <a:bodyPr/>
        <a:lstStyle/>
        <a:p>
          <a:endParaRPr lang="es-MX"/>
        </a:p>
      </dgm:t>
    </dgm:pt>
    <dgm:pt modelId="{7964F837-B161-4F69-AFC1-CBA7B5CA2C6A}">
      <dgm:prSet phldrT="[Texto]" custT="1"/>
      <dgm:spPr/>
      <dgm:t>
        <a:bodyPr/>
        <a:lstStyle/>
        <a:p>
          <a:r>
            <a:rPr lang="es-MX" sz="1200" b="1" smtClean="0">
              <a:latin typeface="Soberana Sans" pitchFamily="50" charset="0"/>
              <a:ea typeface="ＭＳ Ｐゴシック" charset="-128"/>
              <a:cs typeface="Calibri" pitchFamily="34" charset="0"/>
            </a:rPr>
            <a:t>Twitter</a:t>
          </a:r>
          <a:endParaRPr lang="es-MX" sz="1200" dirty="0">
            <a:latin typeface="Soberana Sans" pitchFamily="50" charset="0"/>
          </a:endParaRPr>
        </a:p>
      </dgm:t>
    </dgm:pt>
    <dgm:pt modelId="{AB4B36F3-3F4A-4338-978F-8950068E82D3}" type="parTrans" cxnId="{1200AC6F-12C5-4739-B9E2-9146C6D64979}">
      <dgm:prSet/>
      <dgm:spPr/>
      <dgm:t>
        <a:bodyPr/>
        <a:lstStyle/>
        <a:p>
          <a:endParaRPr lang="es-MX"/>
        </a:p>
      </dgm:t>
    </dgm:pt>
    <dgm:pt modelId="{44826A0A-7F7F-41BA-A8B2-AD3D61CEAC5E}" type="sibTrans" cxnId="{1200AC6F-12C5-4739-B9E2-9146C6D64979}">
      <dgm:prSet/>
      <dgm:spPr/>
      <dgm:t>
        <a:bodyPr/>
        <a:lstStyle/>
        <a:p>
          <a:endParaRPr lang="es-MX"/>
        </a:p>
      </dgm:t>
    </dgm:pt>
    <dgm:pt modelId="{58B0B5AB-241E-4F68-8565-6F49B13018F3}">
      <dgm:prSet phldrT="[Texto]" custT="1"/>
      <dgm:spPr/>
      <dgm:t>
        <a:bodyPr/>
        <a:lstStyle/>
        <a:p>
          <a:r>
            <a:rPr lang="es-MX" sz="1200" dirty="0" smtClean="0">
              <a:latin typeface="Soberana Sans" pitchFamily="50" charset="0"/>
            </a:rPr>
            <a:t>Atención telefónica</a:t>
          </a:r>
          <a:endParaRPr lang="es-MX" sz="1200" dirty="0">
            <a:latin typeface="Soberana Sans" pitchFamily="50" charset="0"/>
          </a:endParaRPr>
        </a:p>
      </dgm:t>
    </dgm:pt>
    <dgm:pt modelId="{E648F655-67BC-43F9-B336-D9F4DA7DC901}" type="parTrans" cxnId="{0CE1F1F5-2A85-4C93-9162-DE7B4B83EB84}">
      <dgm:prSet/>
      <dgm:spPr/>
      <dgm:t>
        <a:bodyPr/>
        <a:lstStyle/>
        <a:p>
          <a:endParaRPr lang="es-MX"/>
        </a:p>
      </dgm:t>
    </dgm:pt>
    <dgm:pt modelId="{122D85BB-E097-432D-9F4F-1F340E903A53}" type="sibTrans" cxnId="{0CE1F1F5-2A85-4C93-9162-DE7B4B83EB84}">
      <dgm:prSet/>
      <dgm:spPr/>
      <dgm:t>
        <a:bodyPr/>
        <a:lstStyle/>
        <a:p>
          <a:endParaRPr lang="es-MX"/>
        </a:p>
      </dgm:t>
    </dgm:pt>
    <dgm:pt modelId="{C4650CA4-C82B-4270-B84E-982EE95657D4}">
      <dgm:prSet phldrT="[Texto]" custT="1"/>
      <dgm:spPr/>
      <dgm:t>
        <a:bodyPr/>
        <a:lstStyle/>
        <a:p>
          <a:r>
            <a:rPr lang="es-MX" sz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Para recibir asesoría o asistencia Telefónica:</a:t>
          </a:r>
          <a:endParaRPr lang="es-MX" sz="1200" dirty="0">
            <a:latin typeface="Soberana Sans" pitchFamily="50" charset="0"/>
          </a:endParaRPr>
        </a:p>
      </dgm:t>
    </dgm:pt>
    <dgm:pt modelId="{7ED0781A-ABE5-42BF-9011-B3020F99C572}" type="parTrans" cxnId="{5FD583B9-EB98-4718-ADA1-F726C713BDD1}">
      <dgm:prSet/>
      <dgm:spPr/>
      <dgm:t>
        <a:bodyPr/>
        <a:lstStyle/>
        <a:p>
          <a:endParaRPr lang="es-MX"/>
        </a:p>
      </dgm:t>
    </dgm:pt>
    <dgm:pt modelId="{17C7BF25-033F-4FE5-97D8-D3368C018714}" type="sibTrans" cxnId="{5FD583B9-EB98-4718-ADA1-F726C713BDD1}">
      <dgm:prSet/>
      <dgm:spPr/>
      <dgm:t>
        <a:bodyPr/>
        <a:lstStyle/>
        <a:p>
          <a:endParaRPr lang="es-MX"/>
        </a:p>
      </dgm:t>
    </dgm:pt>
    <dgm:pt modelId="{E3056B1D-189E-4ECE-BF6A-B6D0E615DBFB}">
      <dgm:prSet custT="1"/>
      <dgm:spPr/>
      <dgm:t>
        <a:bodyPr/>
        <a:lstStyle/>
        <a:p>
          <a:r>
            <a:rPr lang="es-MX" sz="1100" smtClean="0">
              <a:latin typeface="Soberana Sans" pitchFamily="50" charset="0"/>
              <a:ea typeface="ＭＳ Ｐゴシック" charset="-128"/>
              <a:cs typeface="Calibri" pitchFamily="34" charset="0"/>
            </a:rPr>
            <a:t>Se cuenta con diversas ayudas y secciones de preguntas frecuentes.</a:t>
          </a:r>
          <a:endParaRPr lang="es-MX" sz="11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CE7B43A8-38CB-4678-9497-9BCB2E6368DB}" type="parTrans" cxnId="{37179E6C-1451-4B79-A031-B3A7D1B28676}">
      <dgm:prSet/>
      <dgm:spPr/>
      <dgm:t>
        <a:bodyPr/>
        <a:lstStyle/>
        <a:p>
          <a:endParaRPr lang="es-MX"/>
        </a:p>
      </dgm:t>
    </dgm:pt>
    <dgm:pt modelId="{F787200E-FB47-431A-B703-CB0D2991B017}" type="sibTrans" cxnId="{37179E6C-1451-4B79-A031-B3A7D1B28676}">
      <dgm:prSet/>
      <dgm:spPr/>
      <dgm:t>
        <a:bodyPr/>
        <a:lstStyle/>
        <a:p>
          <a:endParaRPr lang="es-MX"/>
        </a:p>
      </dgm:t>
    </dgm:pt>
    <dgm:pt modelId="{C284FBF2-DC08-4B24-9C78-820B940C1043}">
      <dgm:prSet custT="1"/>
      <dgm:spPr/>
      <dgm:t>
        <a:bodyPr/>
        <a:lstStyle/>
        <a:p>
          <a:r>
            <a:rPr lang="es-MX" sz="1100" smtClean="0">
              <a:latin typeface="Soberana Sans" pitchFamily="50" charset="0"/>
              <a:ea typeface="ＭＳ Ｐゴシック" charset="-128"/>
              <a:cs typeface="Calibri" pitchFamily="34" charset="0"/>
            </a:rPr>
            <a:t>Se orienta paso a paso al contribuyente con videos. </a:t>
          </a:r>
          <a:endParaRPr lang="es-MX" sz="11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A0E835F0-62C3-48F7-A068-58E944EAB0B6}" type="parTrans" cxnId="{147EAF63-4E4B-457E-B5D7-6AC3E877DA8A}">
      <dgm:prSet/>
      <dgm:spPr/>
      <dgm:t>
        <a:bodyPr/>
        <a:lstStyle/>
        <a:p>
          <a:endParaRPr lang="es-MX"/>
        </a:p>
      </dgm:t>
    </dgm:pt>
    <dgm:pt modelId="{254DA028-17C4-4867-9EBB-1257FD66DBC5}" type="sibTrans" cxnId="{147EAF63-4E4B-457E-B5D7-6AC3E877DA8A}">
      <dgm:prSet/>
      <dgm:spPr/>
      <dgm:t>
        <a:bodyPr/>
        <a:lstStyle/>
        <a:p>
          <a:endParaRPr lang="es-MX"/>
        </a:p>
      </dgm:t>
    </dgm:pt>
    <dgm:pt modelId="{28E97C30-8591-4FED-ADD9-5CB0C006EE50}">
      <dgm:prSet custT="1"/>
      <dgm:spPr/>
      <dgm:t>
        <a:bodyPr/>
        <a:lstStyle/>
        <a:p>
          <a:r>
            <a:rPr lang="es-MX" sz="1100" smtClean="0">
              <a:latin typeface="Soberana Sans" pitchFamily="50" charset="0"/>
              <a:ea typeface="ＭＳ Ｐゴシック" charset="-128"/>
            </a:rPr>
            <a:t>Orientación vía Chat.</a:t>
          </a:r>
          <a:endParaRPr lang="es-MX" sz="1100" dirty="0">
            <a:latin typeface="Soberana Sans" pitchFamily="50" charset="0"/>
            <a:ea typeface="ＭＳ Ｐゴシック" charset="-128"/>
          </a:endParaRPr>
        </a:p>
      </dgm:t>
    </dgm:pt>
    <dgm:pt modelId="{03BA5FCC-BD73-4253-97D1-DBBD2FE70F11}" type="parTrans" cxnId="{2D9D5BA5-CE23-4647-ADBC-45835180D17E}">
      <dgm:prSet/>
      <dgm:spPr/>
      <dgm:t>
        <a:bodyPr/>
        <a:lstStyle/>
        <a:p>
          <a:endParaRPr lang="es-MX"/>
        </a:p>
      </dgm:t>
    </dgm:pt>
    <dgm:pt modelId="{FBFDE78E-E61E-4107-9EE3-E0F7AE0AC954}" type="sibTrans" cxnId="{2D9D5BA5-CE23-4647-ADBC-45835180D17E}">
      <dgm:prSet/>
      <dgm:spPr/>
      <dgm:t>
        <a:bodyPr/>
        <a:lstStyle/>
        <a:p>
          <a:endParaRPr lang="es-MX"/>
        </a:p>
      </dgm:t>
    </dgm:pt>
    <dgm:pt modelId="{E4FA7AE7-533E-4368-BB8A-FB7431478745}">
      <dgm:prSet custT="1"/>
      <dgm:spPr/>
      <dgm:t>
        <a:bodyPr/>
        <a:lstStyle/>
        <a:p>
          <a:r>
            <a:rPr lang="es-MX" sz="1100" smtClean="0">
              <a:latin typeface="Soberana Sans" pitchFamily="50" charset="0"/>
              <a:ea typeface="ＭＳ Ｐゴシック" charset="-128"/>
            </a:rPr>
            <a:t>Foros de discusión. </a:t>
          </a:r>
          <a:endParaRPr lang="es-MX" sz="1100" dirty="0">
            <a:latin typeface="Soberana Sans" pitchFamily="50" charset="0"/>
            <a:ea typeface="ＭＳ Ｐゴシック" charset="-128"/>
          </a:endParaRPr>
        </a:p>
      </dgm:t>
    </dgm:pt>
    <dgm:pt modelId="{17259320-0EBA-4591-A7B0-E7D936C94FBF}" type="parTrans" cxnId="{2B92ACC5-9C41-4943-9F5D-602FE1D8EAAC}">
      <dgm:prSet/>
      <dgm:spPr/>
      <dgm:t>
        <a:bodyPr/>
        <a:lstStyle/>
        <a:p>
          <a:endParaRPr lang="es-MX"/>
        </a:p>
      </dgm:t>
    </dgm:pt>
    <dgm:pt modelId="{A9114185-F4BE-4C48-BA75-CB3B2A8E9DE7}" type="sibTrans" cxnId="{2B92ACC5-9C41-4943-9F5D-602FE1D8EAAC}">
      <dgm:prSet/>
      <dgm:spPr/>
      <dgm:t>
        <a:bodyPr/>
        <a:lstStyle/>
        <a:p>
          <a:endParaRPr lang="es-MX"/>
        </a:p>
      </dgm:t>
    </dgm:pt>
    <dgm:pt modelId="{46B391AB-1A88-4B5B-9A87-903797E33300}">
      <dgm:prSet custT="1"/>
      <dgm:spPr/>
      <dgm:t>
        <a:bodyPr/>
        <a:lstStyle/>
        <a:p>
          <a:r>
            <a:rPr lang="es-MX" sz="1200" b="1" smtClean="0">
              <a:latin typeface="Soberana Sans" pitchFamily="50" charset="0"/>
              <a:ea typeface="ＭＳ Ｐゴシック" charset="-128"/>
              <a:cs typeface="Calibri" pitchFamily="34" charset="0"/>
            </a:rPr>
            <a:t>YouTube</a:t>
          </a:r>
          <a:endParaRPr lang="es-MX" sz="1200" dirty="0">
            <a:latin typeface="Soberana Sans" pitchFamily="50" charset="0"/>
            <a:ea typeface="ＭＳ Ｐゴシック" charset="-128"/>
          </a:endParaRPr>
        </a:p>
      </dgm:t>
    </dgm:pt>
    <dgm:pt modelId="{68FDCEAB-D5C1-4480-8138-3FD7198EBFBE}" type="parTrans" cxnId="{A54A4B8A-3C1A-4BD4-9AF7-C1FD2CDF82A2}">
      <dgm:prSet/>
      <dgm:spPr/>
      <dgm:t>
        <a:bodyPr/>
        <a:lstStyle/>
        <a:p>
          <a:endParaRPr lang="es-MX"/>
        </a:p>
      </dgm:t>
    </dgm:pt>
    <dgm:pt modelId="{388800DC-D0D2-4CEC-8ECA-626F5DAF312B}" type="sibTrans" cxnId="{A54A4B8A-3C1A-4BD4-9AF7-C1FD2CDF82A2}">
      <dgm:prSet/>
      <dgm:spPr/>
      <dgm:t>
        <a:bodyPr/>
        <a:lstStyle/>
        <a:p>
          <a:endParaRPr lang="es-MX"/>
        </a:p>
      </dgm:t>
    </dgm:pt>
    <dgm:pt modelId="{FF763642-5178-46A1-8659-9FD622476A52}">
      <dgm:prSet custT="1"/>
      <dgm:spPr/>
      <dgm:t>
        <a:bodyPr/>
        <a:lstStyle/>
        <a:p>
          <a:r>
            <a:rPr lang="es-MX" sz="1200" b="1" smtClean="0">
              <a:latin typeface="Soberana Sans" pitchFamily="50" charset="0"/>
              <a:ea typeface="ＭＳ Ｐゴシック" charset="-128"/>
              <a:cs typeface="Calibri" pitchFamily="34" charset="0"/>
            </a:rPr>
            <a:t>Facebook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9F72A301-D458-4EFA-8B55-812F88AC84EB}" type="parTrans" cxnId="{E1448229-4D52-4912-8B00-A3615D6131D6}">
      <dgm:prSet/>
      <dgm:spPr/>
      <dgm:t>
        <a:bodyPr/>
        <a:lstStyle/>
        <a:p>
          <a:endParaRPr lang="es-MX"/>
        </a:p>
      </dgm:t>
    </dgm:pt>
    <dgm:pt modelId="{2810CC7B-E9CD-439C-9858-3453F296201A}" type="sibTrans" cxnId="{E1448229-4D52-4912-8B00-A3615D6131D6}">
      <dgm:prSet/>
      <dgm:spPr/>
      <dgm:t>
        <a:bodyPr/>
        <a:lstStyle/>
        <a:p>
          <a:endParaRPr lang="es-MX"/>
        </a:p>
      </dgm:t>
    </dgm:pt>
    <dgm:pt modelId="{9F65A78D-1EE1-4010-A6D8-A43E60437058}">
      <dgm:prSet custT="1"/>
      <dgm:spPr/>
      <dgm:t>
        <a:bodyPr/>
        <a:lstStyle/>
        <a:p>
          <a:r>
            <a:rPr lang="es-MX" sz="1200" b="1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Flickr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BB65B7A3-AA11-43FF-9B8D-5AA69E756628}" type="parTrans" cxnId="{2E3B9527-C954-4069-A5CA-7C973735F38F}">
      <dgm:prSet/>
      <dgm:spPr/>
      <dgm:t>
        <a:bodyPr/>
        <a:lstStyle/>
        <a:p>
          <a:endParaRPr lang="es-MX"/>
        </a:p>
      </dgm:t>
    </dgm:pt>
    <dgm:pt modelId="{1C37241E-E3E6-448E-A814-CA58C2AFB011}" type="sibTrans" cxnId="{2E3B9527-C954-4069-A5CA-7C973735F38F}">
      <dgm:prSet/>
      <dgm:spPr/>
      <dgm:t>
        <a:bodyPr/>
        <a:lstStyle/>
        <a:p>
          <a:endParaRPr lang="es-MX"/>
        </a:p>
      </dgm:t>
    </dgm:pt>
    <dgm:pt modelId="{4748BB51-DEDB-43AD-B90E-01D7F750BE35}">
      <dgm:prSet custT="1"/>
      <dgm:spPr/>
      <dgm:t>
        <a:bodyPr/>
        <a:lstStyle/>
        <a:p>
          <a:r>
            <a:rPr lang="es-MX" sz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MarcaSAT: 627 22 728 desde la Ciudad de México, o 01 55 627 22 728 del resto del país.. 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FCA83223-1C09-41CA-B275-21D4475AB410}" type="parTrans" cxnId="{A0B0A6F9-A1A8-4088-9762-3AA46C090FAC}">
      <dgm:prSet/>
      <dgm:spPr/>
      <dgm:t>
        <a:bodyPr/>
        <a:lstStyle/>
        <a:p>
          <a:endParaRPr lang="es-MX"/>
        </a:p>
      </dgm:t>
    </dgm:pt>
    <dgm:pt modelId="{AC949DE2-453D-47E0-B9C1-FC2D2AD895CF}" type="sibTrans" cxnId="{A0B0A6F9-A1A8-4088-9762-3AA46C090FAC}">
      <dgm:prSet/>
      <dgm:spPr/>
      <dgm:t>
        <a:bodyPr/>
        <a:lstStyle/>
        <a:p>
          <a:endParaRPr lang="es-MX"/>
        </a:p>
      </dgm:t>
    </dgm:pt>
    <dgm:pt modelId="{710E95FC-DBC5-4BD0-A4F5-3AF7F3849297}">
      <dgm:prSet custT="1"/>
      <dgm:spPr/>
      <dgm:t>
        <a:bodyPr/>
        <a:lstStyle/>
        <a:p>
          <a:r>
            <a:rPr lang="es-MX" sz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Atención  telefónica directa a contribuyentes  con clave de acceso.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928097D6-C0EC-4623-A07D-CE5ED6AAE448}" type="parTrans" cxnId="{E83EC205-8191-4006-98B0-3B3EE6BE238E}">
      <dgm:prSet/>
      <dgm:spPr/>
      <dgm:t>
        <a:bodyPr/>
        <a:lstStyle/>
        <a:p>
          <a:endParaRPr lang="es-MX"/>
        </a:p>
      </dgm:t>
    </dgm:pt>
    <dgm:pt modelId="{239FEF71-C301-4A1E-A68A-22CD89D15030}" type="sibTrans" cxnId="{E83EC205-8191-4006-98B0-3B3EE6BE238E}">
      <dgm:prSet/>
      <dgm:spPr/>
      <dgm:t>
        <a:bodyPr/>
        <a:lstStyle/>
        <a:p>
          <a:endParaRPr lang="es-MX"/>
        </a:p>
      </dgm:t>
    </dgm:pt>
    <dgm:pt modelId="{85756DA5-A284-40A3-8B39-F914CEFFAECC}">
      <dgm:prSet custT="1"/>
      <dgm:spPr/>
      <dgm:t>
        <a:bodyPr/>
        <a:lstStyle/>
        <a:p>
          <a:r>
            <a:rPr lang="es-MX" sz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Además, para algunos contribuyentes es posible presentar declaración vía telefónica y obtienen un folio como acuse de presentación, vía un SMS.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32799097-C210-4FF7-B291-98BD1B9B508F}" type="parTrans" cxnId="{4DF1FE3E-A96D-494F-9C1B-D97E11A2E7BA}">
      <dgm:prSet/>
      <dgm:spPr/>
      <dgm:t>
        <a:bodyPr/>
        <a:lstStyle/>
        <a:p>
          <a:endParaRPr lang="es-MX"/>
        </a:p>
      </dgm:t>
    </dgm:pt>
    <dgm:pt modelId="{F7469C58-CD9A-4A37-8637-B8368BDA1588}" type="sibTrans" cxnId="{4DF1FE3E-A96D-494F-9C1B-D97E11A2E7BA}">
      <dgm:prSet/>
      <dgm:spPr/>
      <dgm:t>
        <a:bodyPr/>
        <a:lstStyle/>
        <a:p>
          <a:endParaRPr lang="es-MX"/>
        </a:p>
      </dgm:t>
    </dgm:pt>
    <dgm:pt modelId="{AED2109B-0531-4343-A5A0-49D6A3242634}">
      <dgm:prSet custT="1"/>
      <dgm:spPr/>
      <dgm:t>
        <a:bodyPr/>
        <a:lstStyle/>
        <a:p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3BDF66FC-6654-4799-89E2-10CE84C721CD}" type="parTrans" cxnId="{C69B8B10-5355-4F8B-AD9D-EDCF27D5B3BD}">
      <dgm:prSet/>
      <dgm:spPr/>
      <dgm:t>
        <a:bodyPr/>
        <a:lstStyle/>
        <a:p>
          <a:endParaRPr lang="es-MX"/>
        </a:p>
      </dgm:t>
    </dgm:pt>
    <dgm:pt modelId="{D85B41A3-D49F-49B1-A8B7-CEEA31907BF2}" type="sibTrans" cxnId="{C69B8B10-5355-4F8B-AD9D-EDCF27D5B3BD}">
      <dgm:prSet/>
      <dgm:spPr/>
      <dgm:t>
        <a:bodyPr/>
        <a:lstStyle/>
        <a:p>
          <a:endParaRPr lang="es-MX"/>
        </a:p>
      </dgm:t>
    </dgm:pt>
    <dgm:pt modelId="{0041F4A1-0133-4114-ABE6-9877225171BF}" type="pres">
      <dgm:prSet presAssocID="{38EDC155-DC65-4775-AA83-3753F86346F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D06B22C-E132-46CF-A54D-8568C515FC73}" type="pres">
      <dgm:prSet presAssocID="{36DCBD95-5572-4CF5-BCD9-7117D164F31E}" presName="comp" presStyleCnt="0"/>
      <dgm:spPr/>
    </dgm:pt>
    <dgm:pt modelId="{AAE969F0-6647-47B3-99E0-D3E003518E53}" type="pres">
      <dgm:prSet presAssocID="{36DCBD95-5572-4CF5-BCD9-7117D164F31E}" presName="box" presStyleLbl="node1" presStyleIdx="0" presStyleCnt="3" custLinFactNeighborX="-9" custLinFactNeighborY="25"/>
      <dgm:spPr/>
      <dgm:t>
        <a:bodyPr/>
        <a:lstStyle/>
        <a:p>
          <a:endParaRPr lang="es-MX"/>
        </a:p>
      </dgm:t>
    </dgm:pt>
    <dgm:pt modelId="{CA8ACED7-DF33-4533-AC92-C322F993881E}" type="pres">
      <dgm:prSet presAssocID="{36DCBD95-5572-4CF5-BCD9-7117D164F31E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84991428-1F2E-43D7-A4F7-489BB69E787F}" type="pres">
      <dgm:prSet presAssocID="{36DCBD95-5572-4CF5-BCD9-7117D164F31E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6EBFE5F-D491-4BAF-AADF-EA4A22F8DA67}" type="pres">
      <dgm:prSet presAssocID="{010230AD-5E9B-413B-8051-3F3D88A8A342}" presName="spacer" presStyleCnt="0"/>
      <dgm:spPr/>
    </dgm:pt>
    <dgm:pt modelId="{F305EB28-9FF3-4EE5-A9FB-03C1FB819605}" type="pres">
      <dgm:prSet presAssocID="{9EC78635-4342-4164-AB73-BF38CBA14105}" presName="comp" presStyleCnt="0"/>
      <dgm:spPr/>
    </dgm:pt>
    <dgm:pt modelId="{FBC5FAAA-3E9E-477B-BAAD-5A8F1A49981E}" type="pres">
      <dgm:prSet presAssocID="{9EC78635-4342-4164-AB73-BF38CBA14105}" presName="box" presStyleLbl="node1" presStyleIdx="1" presStyleCnt="3" custLinFactNeighborY="2006"/>
      <dgm:spPr/>
      <dgm:t>
        <a:bodyPr/>
        <a:lstStyle/>
        <a:p>
          <a:endParaRPr lang="es-MX"/>
        </a:p>
      </dgm:t>
    </dgm:pt>
    <dgm:pt modelId="{5EFF4623-C742-442F-9CEE-685278AE7D8D}" type="pres">
      <dgm:prSet presAssocID="{9EC78635-4342-4164-AB73-BF38CBA14105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57F04197-B628-492E-8D39-BDD6962173F1}" type="pres">
      <dgm:prSet presAssocID="{9EC78635-4342-4164-AB73-BF38CBA1410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105313C-C7BD-4259-B3D9-E0C6DEA0F53B}" type="pres">
      <dgm:prSet presAssocID="{9205658B-336A-43D9-B26C-18215C8D8B1F}" presName="spacer" presStyleCnt="0"/>
      <dgm:spPr/>
    </dgm:pt>
    <dgm:pt modelId="{21E69F2E-509F-4E64-8D78-59A487F9A721}" type="pres">
      <dgm:prSet presAssocID="{58B0B5AB-241E-4F68-8565-6F49B13018F3}" presName="comp" presStyleCnt="0"/>
      <dgm:spPr/>
    </dgm:pt>
    <dgm:pt modelId="{0255A3E0-1093-45A7-B377-7DF3AEEF84B3}" type="pres">
      <dgm:prSet presAssocID="{58B0B5AB-241E-4F68-8565-6F49B13018F3}" presName="box" presStyleLbl="node1" presStyleIdx="2" presStyleCnt="3"/>
      <dgm:spPr/>
      <dgm:t>
        <a:bodyPr/>
        <a:lstStyle/>
        <a:p>
          <a:endParaRPr lang="es-MX"/>
        </a:p>
      </dgm:t>
    </dgm:pt>
    <dgm:pt modelId="{5289DD09-0408-4D98-B049-5FB667C32EF7}" type="pres">
      <dgm:prSet presAssocID="{58B0B5AB-241E-4F68-8565-6F49B13018F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809666F-2687-41B9-95A6-47C040917983}" type="pres">
      <dgm:prSet presAssocID="{58B0B5AB-241E-4F68-8565-6F49B13018F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FA147F5-5083-49AA-8739-634B48666B73}" type="presOf" srcId="{9F65A78D-1EE1-4010-A6D8-A43E60437058}" destId="{57F04197-B628-492E-8D39-BDD6962173F1}" srcOrd="1" destOrd="4" presId="urn:microsoft.com/office/officeart/2005/8/layout/vList4#2"/>
    <dgm:cxn modelId="{543A7316-59AE-409F-AC75-2497CEE4A9F1}" type="presOf" srcId="{0D3204AE-959F-4483-91EF-22C96B623CA2}" destId="{84991428-1F2E-43D7-A4F7-489BB69E787F}" srcOrd="1" destOrd="1" presId="urn:microsoft.com/office/officeart/2005/8/layout/vList4#2"/>
    <dgm:cxn modelId="{6624D74B-CEDB-4F7D-8EBF-1EB0B3EFF99B}" type="presOf" srcId="{7964F837-B161-4F69-AFC1-CBA7B5CA2C6A}" destId="{FBC5FAAA-3E9E-477B-BAAD-5A8F1A49981E}" srcOrd="0" destOrd="1" presId="urn:microsoft.com/office/officeart/2005/8/layout/vList4#2"/>
    <dgm:cxn modelId="{36729230-7F7B-46F2-B579-37AACE5A4F34}" type="presOf" srcId="{85756DA5-A284-40A3-8B39-F914CEFFAECC}" destId="{B809666F-2687-41B9-95A6-47C040917983}" srcOrd="1" destOrd="4" presId="urn:microsoft.com/office/officeart/2005/8/layout/vList4#2"/>
    <dgm:cxn modelId="{B7E67480-578D-4AE3-AACB-E1BABB7FADB2}" type="presOf" srcId="{C4650CA4-C82B-4270-B84E-982EE95657D4}" destId="{0255A3E0-1093-45A7-B377-7DF3AEEF84B3}" srcOrd="0" destOrd="1" presId="urn:microsoft.com/office/officeart/2005/8/layout/vList4#2"/>
    <dgm:cxn modelId="{0CE1F1F5-2A85-4C93-9162-DE7B4B83EB84}" srcId="{38EDC155-DC65-4775-AA83-3753F86346FC}" destId="{58B0B5AB-241E-4F68-8565-6F49B13018F3}" srcOrd="2" destOrd="0" parTransId="{E648F655-67BC-43F9-B336-D9F4DA7DC901}" sibTransId="{122D85BB-E097-432D-9F4F-1F340E903A53}"/>
    <dgm:cxn modelId="{A6AC1576-6E59-4A7D-8D7C-74C30C375A5B}" type="presOf" srcId="{46B391AB-1A88-4B5B-9A87-903797E33300}" destId="{57F04197-B628-492E-8D39-BDD6962173F1}" srcOrd="1" destOrd="2" presId="urn:microsoft.com/office/officeart/2005/8/layout/vList4#2"/>
    <dgm:cxn modelId="{D64CCE10-E256-461E-B72F-4FB7B69C0059}" type="presOf" srcId="{9F65A78D-1EE1-4010-A6D8-A43E60437058}" destId="{FBC5FAAA-3E9E-477B-BAAD-5A8F1A49981E}" srcOrd="0" destOrd="4" presId="urn:microsoft.com/office/officeart/2005/8/layout/vList4#2"/>
    <dgm:cxn modelId="{B08E646D-2F69-4084-AF77-7FB7E7958259}" type="presOf" srcId="{E3056B1D-189E-4ECE-BF6A-B6D0E615DBFB}" destId="{84991428-1F2E-43D7-A4F7-489BB69E787F}" srcOrd="1" destOrd="2" presId="urn:microsoft.com/office/officeart/2005/8/layout/vList4#2"/>
    <dgm:cxn modelId="{AAA16A55-2A3F-4284-A2A5-56DC551FF754}" type="presOf" srcId="{46B391AB-1A88-4B5B-9A87-903797E33300}" destId="{FBC5FAAA-3E9E-477B-BAAD-5A8F1A49981E}" srcOrd="0" destOrd="2" presId="urn:microsoft.com/office/officeart/2005/8/layout/vList4#2"/>
    <dgm:cxn modelId="{B5D394C1-53D3-40B0-891F-F279BDFF7651}" type="presOf" srcId="{0D3204AE-959F-4483-91EF-22C96B623CA2}" destId="{AAE969F0-6647-47B3-99E0-D3E003518E53}" srcOrd="0" destOrd="1" presId="urn:microsoft.com/office/officeart/2005/8/layout/vList4#2"/>
    <dgm:cxn modelId="{3FE91A6B-8170-4481-A21E-294F77F43D2F}" type="presOf" srcId="{36DCBD95-5572-4CF5-BCD9-7117D164F31E}" destId="{AAE969F0-6647-47B3-99E0-D3E003518E53}" srcOrd="0" destOrd="0" presId="urn:microsoft.com/office/officeart/2005/8/layout/vList4#2"/>
    <dgm:cxn modelId="{3A1CF304-691F-4006-BC52-CA35AEEDD052}" srcId="{36DCBD95-5572-4CF5-BCD9-7117D164F31E}" destId="{0D3204AE-959F-4483-91EF-22C96B623CA2}" srcOrd="0" destOrd="0" parTransId="{99A0DB67-824E-4368-9F1B-692CDF909E80}" sibTransId="{64EEDBB4-3847-49CB-B340-B71D324768F3}"/>
    <dgm:cxn modelId="{1370A1A1-40E1-46C8-98D6-62E6425C5C2C}" type="presOf" srcId="{710E95FC-DBC5-4BD0-A4F5-3AF7F3849297}" destId="{B809666F-2687-41B9-95A6-47C040917983}" srcOrd="1" destOrd="3" presId="urn:microsoft.com/office/officeart/2005/8/layout/vList4#2"/>
    <dgm:cxn modelId="{5A815E54-CBD1-4CB5-BBF7-94822D63FA96}" type="presOf" srcId="{38EDC155-DC65-4775-AA83-3753F86346FC}" destId="{0041F4A1-0133-4114-ABE6-9877225171BF}" srcOrd="0" destOrd="0" presId="urn:microsoft.com/office/officeart/2005/8/layout/vList4#2"/>
    <dgm:cxn modelId="{33E25D0D-283D-493C-85BC-9BB990644342}" type="presOf" srcId="{36DCBD95-5572-4CF5-BCD9-7117D164F31E}" destId="{84991428-1F2E-43D7-A4F7-489BB69E787F}" srcOrd="1" destOrd="0" presId="urn:microsoft.com/office/officeart/2005/8/layout/vList4#2"/>
    <dgm:cxn modelId="{25A30853-B585-453A-A356-99D9FD1C3C96}" type="presOf" srcId="{4748BB51-DEDB-43AD-B90E-01D7F750BE35}" destId="{B809666F-2687-41B9-95A6-47C040917983}" srcOrd="1" destOrd="2" presId="urn:microsoft.com/office/officeart/2005/8/layout/vList4#2"/>
    <dgm:cxn modelId="{E0E3F58A-D837-4B26-9301-6CA8CD7C4134}" srcId="{38EDC155-DC65-4775-AA83-3753F86346FC}" destId="{9EC78635-4342-4164-AB73-BF38CBA14105}" srcOrd="1" destOrd="0" parTransId="{67FE2CBD-3F36-4B79-B1E6-6344B6F35152}" sibTransId="{9205658B-336A-43D9-B26C-18215C8D8B1F}"/>
    <dgm:cxn modelId="{0AB8EFDB-7024-4C2B-A687-F1BD247EF487}" type="presOf" srcId="{C284FBF2-DC08-4B24-9C78-820B940C1043}" destId="{84991428-1F2E-43D7-A4F7-489BB69E787F}" srcOrd="1" destOrd="3" presId="urn:microsoft.com/office/officeart/2005/8/layout/vList4#2"/>
    <dgm:cxn modelId="{911F11B1-8BC9-42C8-81CA-78137FFBE0BE}" type="presOf" srcId="{58B0B5AB-241E-4F68-8565-6F49B13018F3}" destId="{B809666F-2687-41B9-95A6-47C040917983}" srcOrd="1" destOrd="0" presId="urn:microsoft.com/office/officeart/2005/8/layout/vList4#2"/>
    <dgm:cxn modelId="{CCCA729B-1917-4741-BD72-C43059A22928}" type="presOf" srcId="{9EC78635-4342-4164-AB73-BF38CBA14105}" destId="{FBC5FAAA-3E9E-477B-BAAD-5A8F1A49981E}" srcOrd="0" destOrd="0" presId="urn:microsoft.com/office/officeart/2005/8/layout/vList4#2"/>
    <dgm:cxn modelId="{6616E1D8-2DB7-4901-91C4-85CEA65FFE86}" type="presOf" srcId="{85756DA5-A284-40A3-8B39-F914CEFFAECC}" destId="{0255A3E0-1093-45A7-B377-7DF3AEEF84B3}" srcOrd="0" destOrd="4" presId="urn:microsoft.com/office/officeart/2005/8/layout/vList4#2"/>
    <dgm:cxn modelId="{641321B3-DED1-47E9-AF6F-51394EC47C08}" type="presOf" srcId="{E4FA7AE7-533E-4368-BB8A-FB7431478745}" destId="{84991428-1F2E-43D7-A4F7-489BB69E787F}" srcOrd="1" destOrd="5" presId="urn:microsoft.com/office/officeart/2005/8/layout/vList4#2"/>
    <dgm:cxn modelId="{F019B81D-F133-4003-945B-38EA51B4E673}" type="presOf" srcId="{710E95FC-DBC5-4BD0-A4F5-3AF7F3849297}" destId="{0255A3E0-1093-45A7-B377-7DF3AEEF84B3}" srcOrd="0" destOrd="3" presId="urn:microsoft.com/office/officeart/2005/8/layout/vList4#2"/>
    <dgm:cxn modelId="{5FD583B9-EB98-4718-ADA1-F726C713BDD1}" srcId="{58B0B5AB-241E-4F68-8565-6F49B13018F3}" destId="{C4650CA4-C82B-4270-B84E-982EE95657D4}" srcOrd="0" destOrd="0" parTransId="{7ED0781A-ABE5-42BF-9011-B3020F99C572}" sibTransId="{17C7BF25-033F-4FE5-97D8-D3368C018714}"/>
    <dgm:cxn modelId="{C63505F0-593D-45EC-8674-68437BF55C40}" type="presOf" srcId="{FF763642-5178-46A1-8659-9FD622476A52}" destId="{FBC5FAAA-3E9E-477B-BAAD-5A8F1A49981E}" srcOrd="0" destOrd="3" presId="urn:microsoft.com/office/officeart/2005/8/layout/vList4#2"/>
    <dgm:cxn modelId="{B2862710-5DF3-4EA2-8659-17BD55AA9927}" type="presOf" srcId="{AED2109B-0531-4343-A5A0-49D6A3242634}" destId="{57F04197-B628-492E-8D39-BDD6962173F1}" srcOrd="1" destOrd="5" presId="urn:microsoft.com/office/officeart/2005/8/layout/vList4#2"/>
    <dgm:cxn modelId="{80DC1C00-1756-4AC1-AC0F-C47C43F0782E}" type="presOf" srcId="{28E97C30-8591-4FED-ADD9-5CB0C006EE50}" destId="{AAE969F0-6647-47B3-99E0-D3E003518E53}" srcOrd="0" destOrd="4" presId="urn:microsoft.com/office/officeart/2005/8/layout/vList4#2"/>
    <dgm:cxn modelId="{3F78C807-4B17-4BA2-A046-EBB43B49FED9}" type="presOf" srcId="{7964F837-B161-4F69-AFC1-CBA7B5CA2C6A}" destId="{57F04197-B628-492E-8D39-BDD6962173F1}" srcOrd="1" destOrd="1" presId="urn:microsoft.com/office/officeart/2005/8/layout/vList4#2"/>
    <dgm:cxn modelId="{1A48CD86-344B-4C1B-B1BA-A120CBA0F03E}" type="presOf" srcId="{E3056B1D-189E-4ECE-BF6A-B6D0E615DBFB}" destId="{AAE969F0-6647-47B3-99E0-D3E003518E53}" srcOrd="0" destOrd="2" presId="urn:microsoft.com/office/officeart/2005/8/layout/vList4#2"/>
    <dgm:cxn modelId="{2B92ACC5-9C41-4943-9F5D-602FE1D8EAAC}" srcId="{36DCBD95-5572-4CF5-BCD9-7117D164F31E}" destId="{E4FA7AE7-533E-4368-BB8A-FB7431478745}" srcOrd="4" destOrd="0" parTransId="{17259320-0EBA-4591-A7B0-E7D936C94FBF}" sibTransId="{A9114185-F4BE-4C48-BA75-CB3B2A8E9DE7}"/>
    <dgm:cxn modelId="{862DF7F7-2632-41BD-BA37-9E233AE80786}" type="presOf" srcId="{28E97C30-8591-4FED-ADD9-5CB0C006EE50}" destId="{84991428-1F2E-43D7-A4F7-489BB69E787F}" srcOrd="1" destOrd="4" presId="urn:microsoft.com/office/officeart/2005/8/layout/vList4#2"/>
    <dgm:cxn modelId="{2D9D5BA5-CE23-4647-ADBC-45835180D17E}" srcId="{36DCBD95-5572-4CF5-BCD9-7117D164F31E}" destId="{28E97C30-8591-4FED-ADD9-5CB0C006EE50}" srcOrd="3" destOrd="0" parTransId="{03BA5FCC-BD73-4253-97D1-DBBD2FE70F11}" sibTransId="{FBFDE78E-E61E-4107-9EE3-E0F7AE0AC954}"/>
    <dgm:cxn modelId="{4DF1FE3E-A96D-494F-9C1B-D97E11A2E7BA}" srcId="{4748BB51-DEDB-43AD-B90E-01D7F750BE35}" destId="{85756DA5-A284-40A3-8B39-F914CEFFAECC}" srcOrd="1" destOrd="0" parTransId="{32799097-C210-4FF7-B291-98BD1B9B508F}" sibTransId="{F7469C58-CD9A-4A37-8637-B8368BDA1588}"/>
    <dgm:cxn modelId="{31440CCC-94CF-4929-AF32-62E57F4D2859}" type="presOf" srcId="{58B0B5AB-241E-4F68-8565-6F49B13018F3}" destId="{0255A3E0-1093-45A7-B377-7DF3AEEF84B3}" srcOrd="0" destOrd="0" presId="urn:microsoft.com/office/officeart/2005/8/layout/vList4#2"/>
    <dgm:cxn modelId="{9B9396FB-E069-46D9-8A8A-A4590808AAB7}" type="presOf" srcId="{C284FBF2-DC08-4B24-9C78-820B940C1043}" destId="{AAE969F0-6647-47B3-99E0-D3E003518E53}" srcOrd="0" destOrd="3" presId="urn:microsoft.com/office/officeart/2005/8/layout/vList4#2"/>
    <dgm:cxn modelId="{147EAF63-4E4B-457E-B5D7-6AC3E877DA8A}" srcId="{36DCBD95-5572-4CF5-BCD9-7117D164F31E}" destId="{C284FBF2-DC08-4B24-9C78-820B940C1043}" srcOrd="2" destOrd="0" parTransId="{A0E835F0-62C3-48F7-A068-58E944EAB0B6}" sibTransId="{254DA028-17C4-4867-9EBB-1257FD66DBC5}"/>
    <dgm:cxn modelId="{1200AC6F-12C5-4739-B9E2-9146C6D64979}" srcId="{9EC78635-4342-4164-AB73-BF38CBA14105}" destId="{7964F837-B161-4F69-AFC1-CBA7B5CA2C6A}" srcOrd="0" destOrd="0" parTransId="{AB4B36F3-3F4A-4338-978F-8950068E82D3}" sibTransId="{44826A0A-7F7F-41BA-A8B2-AD3D61CEAC5E}"/>
    <dgm:cxn modelId="{CA58D506-F1C7-4283-999B-DE039811A91B}" type="presOf" srcId="{AED2109B-0531-4343-A5A0-49D6A3242634}" destId="{FBC5FAAA-3E9E-477B-BAAD-5A8F1A49981E}" srcOrd="0" destOrd="5" presId="urn:microsoft.com/office/officeart/2005/8/layout/vList4#2"/>
    <dgm:cxn modelId="{E1448229-4D52-4912-8B00-A3615D6131D6}" srcId="{9EC78635-4342-4164-AB73-BF38CBA14105}" destId="{FF763642-5178-46A1-8659-9FD622476A52}" srcOrd="2" destOrd="0" parTransId="{9F72A301-D458-4EFA-8B55-812F88AC84EB}" sibTransId="{2810CC7B-E9CD-439C-9858-3453F296201A}"/>
    <dgm:cxn modelId="{A54A4B8A-3C1A-4BD4-9AF7-C1FD2CDF82A2}" srcId="{9EC78635-4342-4164-AB73-BF38CBA14105}" destId="{46B391AB-1A88-4B5B-9A87-903797E33300}" srcOrd="1" destOrd="0" parTransId="{68FDCEAB-D5C1-4480-8138-3FD7198EBFBE}" sibTransId="{388800DC-D0D2-4CEC-8ECA-626F5DAF312B}"/>
    <dgm:cxn modelId="{37179E6C-1451-4B79-A031-B3A7D1B28676}" srcId="{36DCBD95-5572-4CF5-BCD9-7117D164F31E}" destId="{E3056B1D-189E-4ECE-BF6A-B6D0E615DBFB}" srcOrd="1" destOrd="0" parTransId="{CE7B43A8-38CB-4678-9497-9BCB2E6368DB}" sibTransId="{F787200E-FB47-431A-B703-CB0D2991B017}"/>
    <dgm:cxn modelId="{110599F5-CBF7-48B8-930C-5CA9BC990472}" type="presOf" srcId="{9EC78635-4342-4164-AB73-BF38CBA14105}" destId="{57F04197-B628-492E-8D39-BDD6962173F1}" srcOrd="1" destOrd="0" presId="urn:microsoft.com/office/officeart/2005/8/layout/vList4#2"/>
    <dgm:cxn modelId="{5E777125-CF4D-42B8-8C57-93262AEF9904}" type="presOf" srcId="{4748BB51-DEDB-43AD-B90E-01D7F750BE35}" destId="{0255A3E0-1093-45A7-B377-7DF3AEEF84B3}" srcOrd="0" destOrd="2" presId="urn:microsoft.com/office/officeart/2005/8/layout/vList4#2"/>
    <dgm:cxn modelId="{2E3B9527-C954-4069-A5CA-7C973735F38F}" srcId="{9EC78635-4342-4164-AB73-BF38CBA14105}" destId="{9F65A78D-1EE1-4010-A6D8-A43E60437058}" srcOrd="3" destOrd="0" parTransId="{BB65B7A3-AA11-43FF-9B8D-5AA69E756628}" sibTransId="{1C37241E-E3E6-448E-A814-CA58C2AFB011}"/>
    <dgm:cxn modelId="{75EF8435-D87A-4D17-B3DE-CDDA7CC80394}" type="presOf" srcId="{FF763642-5178-46A1-8659-9FD622476A52}" destId="{57F04197-B628-492E-8D39-BDD6962173F1}" srcOrd="1" destOrd="3" presId="urn:microsoft.com/office/officeart/2005/8/layout/vList4#2"/>
    <dgm:cxn modelId="{C69B8B10-5355-4F8B-AD9D-EDCF27D5B3BD}" srcId="{9EC78635-4342-4164-AB73-BF38CBA14105}" destId="{AED2109B-0531-4343-A5A0-49D6A3242634}" srcOrd="4" destOrd="0" parTransId="{3BDF66FC-6654-4799-89E2-10CE84C721CD}" sibTransId="{D85B41A3-D49F-49B1-A8B7-CEEA31907BF2}"/>
    <dgm:cxn modelId="{286274FD-B98A-42ED-ACC4-4F113447BD22}" type="presOf" srcId="{E4FA7AE7-533E-4368-BB8A-FB7431478745}" destId="{AAE969F0-6647-47B3-99E0-D3E003518E53}" srcOrd="0" destOrd="5" presId="urn:microsoft.com/office/officeart/2005/8/layout/vList4#2"/>
    <dgm:cxn modelId="{EE7B2642-FCB9-44C2-A019-7C65894EC88F}" type="presOf" srcId="{C4650CA4-C82B-4270-B84E-982EE95657D4}" destId="{B809666F-2687-41B9-95A6-47C040917983}" srcOrd="1" destOrd="1" presId="urn:microsoft.com/office/officeart/2005/8/layout/vList4#2"/>
    <dgm:cxn modelId="{E83EC205-8191-4006-98B0-3B3EE6BE238E}" srcId="{4748BB51-DEDB-43AD-B90E-01D7F750BE35}" destId="{710E95FC-DBC5-4BD0-A4F5-3AF7F3849297}" srcOrd="0" destOrd="0" parTransId="{928097D6-C0EC-4623-A07D-CE5ED6AAE448}" sibTransId="{239FEF71-C301-4A1E-A68A-22CD89D15030}"/>
    <dgm:cxn modelId="{90ED99D5-71EA-4E63-AE12-7A7DEB8E02AA}" srcId="{38EDC155-DC65-4775-AA83-3753F86346FC}" destId="{36DCBD95-5572-4CF5-BCD9-7117D164F31E}" srcOrd="0" destOrd="0" parTransId="{9950053C-3073-49C0-9673-5BC3E609892C}" sibTransId="{010230AD-5E9B-413B-8051-3F3D88A8A342}"/>
    <dgm:cxn modelId="{A0B0A6F9-A1A8-4088-9762-3AA46C090FAC}" srcId="{58B0B5AB-241E-4F68-8565-6F49B13018F3}" destId="{4748BB51-DEDB-43AD-B90E-01D7F750BE35}" srcOrd="1" destOrd="0" parTransId="{FCA83223-1C09-41CA-B275-21D4475AB410}" sibTransId="{AC949DE2-453D-47E0-B9C1-FC2D2AD895CF}"/>
    <dgm:cxn modelId="{8666FF1C-5A27-4956-939D-EB53E2D99A71}" type="presParOf" srcId="{0041F4A1-0133-4114-ABE6-9877225171BF}" destId="{0D06B22C-E132-46CF-A54D-8568C515FC73}" srcOrd="0" destOrd="0" presId="urn:microsoft.com/office/officeart/2005/8/layout/vList4#2"/>
    <dgm:cxn modelId="{85EC9858-056D-4E52-8B81-D14B94AB7068}" type="presParOf" srcId="{0D06B22C-E132-46CF-A54D-8568C515FC73}" destId="{AAE969F0-6647-47B3-99E0-D3E003518E53}" srcOrd="0" destOrd="0" presId="urn:microsoft.com/office/officeart/2005/8/layout/vList4#2"/>
    <dgm:cxn modelId="{97A79AA0-8E45-4B7E-AA64-1A882D4096C5}" type="presParOf" srcId="{0D06B22C-E132-46CF-A54D-8568C515FC73}" destId="{CA8ACED7-DF33-4533-AC92-C322F993881E}" srcOrd="1" destOrd="0" presId="urn:microsoft.com/office/officeart/2005/8/layout/vList4#2"/>
    <dgm:cxn modelId="{FBA3201F-C3EA-4B04-9AD5-6205C0EE917A}" type="presParOf" srcId="{0D06B22C-E132-46CF-A54D-8568C515FC73}" destId="{84991428-1F2E-43D7-A4F7-489BB69E787F}" srcOrd="2" destOrd="0" presId="urn:microsoft.com/office/officeart/2005/8/layout/vList4#2"/>
    <dgm:cxn modelId="{4222F12F-EECD-4E0B-8F8F-EAAA9EC21212}" type="presParOf" srcId="{0041F4A1-0133-4114-ABE6-9877225171BF}" destId="{46EBFE5F-D491-4BAF-AADF-EA4A22F8DA67}" srcOrd="1" destOrd="0" presId="urn:microsoft.com/office/officeart/2005/8/layout/vList4#2"/>
    <dgm:cxn modelId="{71EEBF43-4FB8-4E02-B0AF-F0E51FBDBBCF}" type="presParOf" srcId="{0041F4A1-0133-4114-ABE6-9877225171BF}" destId="{F305EB28-9FF3-4EE5-A9FB-03C1FB819605}" srcOrd="2" destOrd="0" presId="urn:microsoft.com/office/officeart/2005/8/layout/vList4#2"/>
    <dgm:cxn modelId="{22B35813-30A8-4439-9595-C9BB4D7882CD}" type="presParOf" srcId="{F305EB28-9FF3-4EE5-A9FB-03C1FB819605}" destId="{FBC5FAAA-3E9E-477B-BAAD-5A8F1A49981E}" srcOrd="0" destOrd="0" presId="urn:microsoft.com/office/officeart/2005/8/layout/vList4#2"/>
    <dgm:cxn modelId="{102147B0-E281-4FB6-90A1-266843871439}" type="presParOf" srcId="{F305EB28-9FF3-4EE5-A9FB-03C1FB819605}" destId="{5EFF4623-C742-442F-9CEE-685278AE7D8D}" srcOrd="1" destOrd="0" presId="urn:microsoft.com/office/officeart/2005/8/layout/vList4#2"/>
    <dgm:cxn modelId="{AE5A4733-7ED9-497C-855B-94D6F6E67220}" type="presParOf" srcId="{F305EB28-9FF3-4EE5-A9FB-03C1FB819605}" destId="{57F04197-B628-492E-8D39-BDD6962173F1}" srcOrd="2" destOrd="0" presId="urn:microsoft.com/office/officeart/2005/8/layout/vList4#2"/>
    <dgm:cxn modelId="{7945A3F9-DE6A-47E8-8D1A-2C763DDB6BD5}" type="presParOf" srcId="{0041F4A1-0133-4114-ABE6-9877225171BF}" destId="{7105313C-C7BD-4259-B3D9-E0C6DEA0F53B}" srcOrd="3" destOrd="0" presId="urn:microsoft.com/office/officeart/2005/8/layout/vList4#2"/>
    <dgm:cxn modelId="{BF34CEB6-07C9-47EF-A4B7-D921FCE9E6AC}" type="presParOf" srcId="{0041F4A1-0133-4114-ABE6-9877225171BF}" destId="{21E69F2E-509F-4E64-8D78-59A487F9A721}" srcOrd="4" destOrd="0" presId="urn:microsoft.com/office/officeart/2005/8/layout/vList4#2"/>
    <dgm:cxn modelId="{454D450D-E926-482F-83F7-BE2CB15BBAD8}" type="presParOf" srcId="{21E69F2E-509F-4E64-8D78-59A487F9A721}" destId="{0255A3E0-1093-45A7-B377-7DF3AEEF84B3}" srcOrd="0" destOrd="0" presId="urn:microsoft.com/office/officeart/2005/8/layout/vList4#2"/>
    <dgm:cxn modelId="{D6017050-252A-496D-8C97-8F8E323687DC}" type="presParOf" srcId="{21E69F2E-509F-4E64-8D78-59A487F9A721}" destId="{5289DD09-0408-4D98-B049-5FB667C32EF7}" srcOrd="1" destOrd="0" presId="urn:microsoft.com/office/officeart/2005/8/layout/vList4#2"/>
    <dgm:cxn modelId="{4D91886D-FE04-4540-A266-7D69F748C5A8}" type="presParOf" srcId="{21E69F2E-509F-4E64-8D78-59A487F9A721}" destId="{B809666F-2687-41B9-95A6-47C04091798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90C63-1E15-4B20-9968-71DCA45F21BF}">
      <dsp:nvSpPr>
        <dsp:cNvPr id="0" name=""/>
        <dsp:cNvSpPr/>
      </dsp:nvSpPr>
      <dsp:spPr>
        <a:xfrm>
          <a:off x="628" y="1607390"/>
          <a:ext cx="1621621" cy="13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latin typeface="Soberana Sans" pitchFamily="50" charset="0"/>
            </a:rPr>
            <a:t>Registro Federal de Contribuyentes a 12 posiciones para Personas Morales y a 13 posiciones para Personas Físicas</a:t>
          </a:r>
          <a:endParaRPr lang="es-MX" sz="1100" kern="1200" dirty="0">
            <a:latin typeface="Soberana Sans" pitchFamily="50" charset="0"/>
          </a:endParaRPr>
        </a:p>
      </dsp:txBody>
      <dsp:txXfrm>
        <a:off x="31408" y="1638170"/>
        <a:ext cx="1560061" cy="989332"/>
      </dsp:txXfrm>
    </dsp:sp>
    <dsp:sp modelId="{1F554FF2-113F-44D1-AA56-F1585F5B39D7}">
      <dsp:nvSpPr>
        <dsp:cNvPr id="0" name=""/>
        <dsp:cNvSpPr/>
      </dsp:nvSpPr>
      <dsp:spPr>
        <a:xfrm>
          <a:off x="921360" y="1959785"/>
          <a:ext cx="1738349" cy="1738349"/>
        </a:xfrm>
        <a:prstGeom prst="leftCircularArrow">
          <a:avLst>
            <a:gd name="adj1" fmla="val 2869"/>
            <a:gd name="adj2" fmla="val 350675"/>
            <a:gd name="adj3" fmla="val 2126186"/>
            <a:gd name="adj4" fmla="val 9024489"/>
            <a:gd name="adj5" fmla="val 3347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2CC93-1D68-48E8-B9C4-AB10B1D6B2DC}">
      <dsp:nvSpPr>
        <dsp:cNvPr id="0" name=""/>
        <dsp:cNvSpPr/>
      </dsp:nvSpPr>
      <dsp:spPr>
        <a:xfrm>
          <a:off x="360988" y="2658282"/>
          <a:ext cx="1441441" cy="573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RFC</a:t>
          </a:r>
          <a:endParaRPr lang="es-MX" sz="1900" kern="1200" dirty="0"/>
        </a:p>
      </dsp:txBody>
      <dsp:txXfrm>
        <a:off x="377777" y="2675071"/>
        <a:ext cx="1407863" cy="539635"/>
      </dsp:txXfrm>
    </dsp:sp>
    <dsp:sp modelId="{35F2DFB8-4162-49AA-8897-7A2B9A06820B}">
      <dsp:nvSpPr>
        <dsp:cNvPr id="0" name=""/>
        <dsp:cNvSpPr/>
      </dsp:nvSpPr>
      <dsp:spPr>
        <a:xfrm>
          <a:off x="2039901" y="1607390"/>
          <a:ext cx="1621621" cy="13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>
              <a:latin typeface="Soberana Sans" pitchFamily="50" charset="0"/>
            </a:rPr>
            <a:t>Es el archivo con extensión *.</a:t>
          </a:r>
          <a:r>
            <a:rPr lang="es-MX" sz="1400" kern="1200" dirty="0" err="1" smtClean="0">
              <a:latin typeface="Soberana Sans" pitchFamily="50" charset="0"/>
            </a:rPr>
            <a:t>key</a:t>
          </a:r>
          <a:endParaRPr lang="es-MX" sz="1400" kern="1200" dirty="0">
            <a:latin typeface="Soberana Sans" pitchFamily="50" charset="0"/>
          </a:endParaRPr>
        </a:p>
      </dsp:txBody>
      <dsp:txXfrm>
        <a:off x="2070681" y="1924777"/>
        <a:ext cx="1560061" cy="989332"/>
      </dsp:txXfrm>
    </dsp:sp>
    <dsp:sp modelId="{DD1AE6C5-619D-4382-B614-4991F96ECA55}">
      <dsp:nvSpPr>
        <dsp:cNvPr id="0" name=""/>
        <dsp:cNvSpPr/>
      </dsp:nvSpPr>
      <dsp:spPr>
        <a:xfrm>
          <a:off x="2947121" y="801702"/>
          <a:ext cx="1945556" cy="1945556"/>
        </a:xfrm>
        <a:prstGeom prst="circularArrow">
          <a:avLst>
            <a:gd name="adj1" fmla="val 2563"/>
            <a:gd name="adj2" fmla="val 311102"/>
            <a:gd name="adj3" fmla="val 19513387"/>
            <a:gd name="adj4" fmla="val 12575511"/>
            <a:gd name="adj5" fmla="val 299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11FAA-7BB2-450A-B311-B1183C8A5B14}">
      <dsp:nvSpPr>
        <dsp:cNvPr id="0" name=""/>
        <dsp:cNvSpPr/>
      </dsp:nvSpPr>
      <dsp:spPr>
        <a:xfrm>
          <a:off x="2400262" y="1320783"/>
          <a:ext cx="1441441" cy="573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Llave privada</a:t>
          </a:r>
          <a:endParaRPr lang="es-MX" sz="1900" kern="1200" dirty="0"/>
        </a:p>
      </dsp:txBody>
      <dsp:txXfrm>
        <a:off x="2417051" y="1337572"/>
        <a:ext cx="1407863" cy="539635"/>
      </dsp:txXfrm>
    </dsp:sp>
    <dsp:sp modelId="{7B1AB82D-ECF7-4CD8-A40D-4AD75878F879}">
      <dsp:nvSpPr>
        <dsp:cNvPr id="0" name=""/>
        <dsp:cNvSpPr/>
      </dsp:nvSpPr>
      <dsp:spPr>
        <a:xfrm>
          <a:off x="4079175" y="1607390"/>
          <a:ext cx="1621621" cy="13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Soberana Sans" pitchFamily="50" charset="0"/>
            </a:rPr>
            <a:t>Es el archivo con extensión *.</a:t>
          </a:r>
          <a:r>
            <a:rPr lang="es-MX" sz="1300" kern="1200" dirty="0" err="1" smtClean="0">
              <a:latin typeface="Soberana Sans" pitchFamily="50" charset="0"/>
            </a:rPr>
            <a:t>cer</a:t>
          </a:r>
          <a:endParaRPr lang="es-MX" sz="1300" kern="1200" dirty="0"/>
        </a:p>
      </dsp:txBody>
      <dsp:txXfrm>
        <a:off x="4109955" y="1638170"/>
        <a:ext cx="1560061" cy="989332"/>
      </dsp:txXfrm>
    </dsp:sp>
    <dsp:sp modelId="{ABA855DC-660E-425F-B7D0-816E7674489B}">
      <dsp:nvSpPr>
        <dsp:cNvPr id="0" name=""/>
        <dsp:cNvSpPr/>
      </dsp:nvSpPr>
      <dsp:spPr>
        <a:xfrm>
          <a:off x="5003018" y="2015991"/>
          <a:ext cx="1658128" cy="1658128"/>
        </a:xfrm>
        <a:prstGeom prst="leftCircularArrow">
          <a:avLst>
            <a:gd name="adj1" fmla="val 3008"/>
            <a:gd name="adj2" fmla="val 368840"/>
            <a:gd name="adj3" fmla="val 2125385"/>
            <a:gd name="adj4" fmla="val 9005523"/>
            <a:gd name="adj5" fmla="val 3509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0DDB6-DB1F-4AE7-AE97-C997E9453998}">
      <dsp:nvSpPr>
        <dsp:cNvPr id="0" name=""/>
        <dsp:cNvSpPr/>
      </dsp:nvSpPr>
      <dsp:spPr>
        <a:xfrm>
          <a:off x="4439536" y="2658282"/>
          <a:ext cx="1441441" cy="573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Llave pública</a:t>
          </a:r>
          <a:endParaRPr lang="es-MX" sz="1900" kern="1200" dirty="0"/>
        </a:p>
      </dsp:txBody>
      <dsp:txXfrm>
        <a:off x="4456325" y="2675071"/>
        <a:ext cx="1407863" cy="539635"/>
      </dsp:txXfrm>
    </dsp:sp>
    <dsp:sp modelId="{DB362F09-9551-4616-90B4-E49D0C317476}">
      <dsp:nvSpPr>
        <dsp:cNvPr id="0" name=""/>
        <dsp:cNvSpPr/>
      </dsp:nvSpPr>
      <dsp:spPr>
        <a:xfrm>
          <a:off x="6048671" y="1599954"/>
          <a:ext cx="1621621" cy="13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Soberana Sans" pitchFamily="50" charset="0"/>
            </a:rPr>
            <a:t>Es el </a:t>
          </a:r>
          <a:r>
            <a:rPr lang="es-MX" sz="1300" kern="1200" dirty="0" err="1" smtClean="0">
              <a:latin typeface="Soberana Sans" pitchFamily="50" charset="0"/>
            </a:rPr>
            <a:t>password</a:t>
          </a:r>
          <a:r>
            <a:rPr lang="es-MX" sz="1300" kern="1200" dirty="0" smtClean="0">
              <a:latin typeface="Soberana Sans" pitchFamily="50" charset="0"/>
            </a:rPr>
            <a:t> que se escribió al momento de generar la llave privada. </a:t>
          </a:r>
          <a:endParaRPr lang="es-MX" sz="1300" kern="1200" dirty="0">
            <a:latin typeface="Soberana Sans" pitchFamily="50" charset="0"/>
          </a:endParaRPr>
        </a:p>
      </dsp:txBody>
      <dsp:txXfrm>
        <a:off x="6079451" y="1917340"/>
        <a:ext cx="1560061" cy="989332"/>
      </dsp:txXfrm>
    </dsp:sp>
    <dsp:sp modelId="{2D57D71E-3CA6-45AD-BF20-C9B7A334B9AC}">
      <dsp:nvSpPr>
        <dsp:cNvPr id="0" name=""/>
        <dsp:cNvSpPr/>
      </dsp:nvSpPr>
      <dsp:spPr>
        <a:xfrm>
          <a:off x="6478810" y="1320783"/>
          <a:ext cx="1441441" cy="573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Contraseña</a:t>
          </a:r>
          <a:endParaRPr lang="es-MX" sz="1900" kern="1200" dirty="0"/>
        </a:p>
      </dsp:txBody>
      <dsp:txXfrm>
        <a:off x="6495599" y="1337572"/>
        <a:ext cx="1407863" cy="539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48A7E-E221-4675-BBF1-CDF380D61D31}">
      <dsp:nvSpPr>
        <dsp:cNvPr id="0" name=""/>
        <dsp:cNvSpPr/>
      </dsp:nvSpPr>
      <dsp:spPr>
        <a:xfrm>
          <a:off x="521226" y="57"/>
          <a:ext cx="1080506" cy="6483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SAT</a:t>
          </a:r>
          <a:endParaRPr lang="es-MX" sz="1300" kern="1200" dirty="0"/>
        </a:p>
      </dsp:txBody>
      <dsp:txXfrm>
        <a:off x="521226" y="57"/>
        <a:ext cx="1080506" cy="648304"/>
      </dsp:txXfrm>
    </dsp:sp>
    <dsp:sp modelId="{C2C48A4E-CF79-4E36-82DF-6EA9F30D9398}">
      <dsp:nvSpPr>
        <dsp:cNvPr id="0" name=""/>
        <dsp:cNvSpPr/>
      </dsp:nvSpPr>
      <dsp:spPr>
        <a:xfrm>
          <a:off x="1709783" y="57"/>
          <a:ext cx="1080506" cy="6483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Agente Certificador</a:t>
          </a:r>
          <a:endParaRPr lang="es-MX" sz="1300" kern="1200" dirty="0"/>
        </a:p>
      </dsp:txBody>
      <dsp:txXfrm>
        <a:off x="1709783" y="57"/>
        <a:ext cx="1080506" cy="648304"/>
      </dsp:txXfrm>
    </dsp:sp>
    <dsp:sp modelId="{C1084CA8-1AC9-4A26-A89E-37D2B8A2054D}">
      <dsp:nvSpPr>
        <dsp:cNvPr id="0" name=""/>
        <dsp:cNvSpPr/>
      </dsp:nvSpPr>
      <dsp:spPr>
        <a:xfrm>
          <a:off x="2898341" y="57"/>
          <a:ext cx="1080506" cy="6483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smtClean="0"/>
            <a:t>Módulo de acreditación de identidad</a:t>
          </a:r>
          <a:endParaRPr lang="es-MX" sz="1300" kern="1200"/>
        </a:p>
      </dsp:txBody>
      <dsp:txXfrm>
        <a:off x="2898341" y="57"/>
        <a:ext cx="1080506" cy="648304"/>
      </dsp:txXfrm>
    </dsp:sp>
    <dsp:sp modelId="{18E10767-2E6C-4EEB-BDD8-DE80361FEFB9}">
      <dsp:nvSpPr>
        <dsp:cNvPr id="0" name=""/>
        <dsp:cNvSpPr/>
      </dsp:nvSpPr>
      <dsp:spPr>
        <a:xfrm>
          <a:off x="4086898" y="57"/>
          <a:ext cx="1080506" cy="6483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smtClean="0"/>
            <a:t>Entrega de Certificado</a:t>
          </a:r>
          <a:endParaRPr lang="es-MX" sz="1300" kern="1200"/>
        </a:p>
      </dsp:txBody>
      <dsp:txXfrm>
        <a:off x="4086898" y="57"/>
        <a:ext cx="1080506" cy="648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969F0-6647-47B3-99E0-D3E003518E53}">
      <dsp:nvSpPr>
        <dsp:cNvPr id="0" name=""/>
        <dsp:cNvSpPr/>
      </dsp:nvSpPr>
      <dsp:spPr>
        <a:xfrm>
          <a:off x="0" y="353"/>
          <a:ext cx="8229600" cy="14143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>
              <a:latin typeface="Soberana Sans" pitchFamily="50" charset="0"/>
            </a:rPr>
            <a:t>Portal  del SAT</a:t>
          </a:r>
          <a:endParaRPr lang="es-MX" sz="1100" kern="1200" dirty="0">
            <a:latin typeface="Soberana Sans" pitchFamily="50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smtClean="0">
              <a:latin typeface="Soberana Sans" pitchFamily="50" charset="0"/>
              <a:ea typeface="ＭＳ Ｐゴシック" charset="-128"/>
            </a:rPr>
            <a:t>Dudas en materia fiscal, son atendidas dentro de los 3 días hábiles siguientes a su recepción. </a:t>
          </a:r>
          <a:endParaRPr lang="es-MX" sz="1100" kern="1200" dirty="0">
            <a:latin typeface="Soberana Sans" pitchFamily="50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smtClean="0">
              <a:latin typeface="Soberana Sans" pitchFamily="50" charset="0"/>
              <a:ea typeface="ＭＳ Ｐゴシック" charset="-128"/>
              <a:cs typeface="Calibri" pitchFamily="34" charset="0"/>
            </a:rPr>
            <a:t>Se cuenta con diversas ayudas y secciones de preguntas frecuentes.</a:t>
          </a:r>
          <a:endParaRPr lang="es-MX" sz="11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smtClean="0">
              <a:latin typeface="Soberana Sans" pitchFamily="50" charset="0"/>
              <a:ea typeface="ＭＳ Ｐゴシック" charset="-128"/>
              <a:cs typeface="Calibri" pitchFamily="34" charset="0"/>
            </a:rPr>
            <a:t>Se orienta paso a paso al contribuyente con videos. </a:t>
          </a:r>
          <a:endParaRPr lang="es-MX" sz="11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smtClean="0">
              <a:latin typeface="Soberana Sans" pitchFamily="50" charset="0"/>
              <a:ea typeface="ＭＳ Ｐゴシック" charset="-128"/>
            </a:rPr>
            <a:t>Orientación vía Chat.</a:t>
          </a:r>
          <a:endParaRPr lang="es-MX" sz="1100" kern="1200" dirty="0">
            <a:latin typeface="Soberana Sans" pitchFamily="50" charset="0"/>
            <a:ea typeface="ＭＳ Ｐゴシック" charset="-128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smtClean="0">
              <a:latin typeface="Soberana Sans" pitchFamily="50" charset="0"/>
              <a:ea typeface="ＭＳ Ｐゴシック" charset="-128"/>
            </a:rPr>
            <a:t>Foros de discusión. </a:t>
          </a:r>
          <a:endParaRPr lang="es-MX" sz="1100" kern="1200" dirty="0">
            <a:latin typeface="Soberana Sans" pitchFamily="50" charset="0"/>
            <a:ea typeface="ＭＳ Ｐゴシック" charset="-128"/>
          </a:endParaRPr>
        </a:p>
      </dsp:txBody>
      <dsp:txXfrm>
        <a:off x="1787356" y="353"/>
        <a:ext cx="6442243" cy="1414363"/>
      </dsp:txXfrm>
    </dsp:sp>
    <dsp:sp modelId="{CA8ACED7-DF33-4533-AC92-C322F993881E}">
      <dsp:nvSpPr>
        <dsp:cNvPr id="0" name=""/>
        <dsp:cNvSpPr/>
      </dsp:nvSpPr>
      <dsp:spPr>
        <a:xfrm>
          <a:off x="141436" y="141436"/>
          <a:ext cx="1645920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5FAAA-3E9E-477B-BAAD-5A8F1A49981E}">
      <dsp:nvSpPr>
        <dsp:cNvPr id="0" name=""/>
        <dsp:cNvSpPr/>
      </dsp:nvSpPr>
      <dsp:spPr>
        <a:xfrm>
          <a:off x="0" y="1584171"/>
          <a:ext cx="8229600" cy="14143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latin typeface="Soberana Sans" pitchFamily="50" charset="0"/>
            </a:rPr>
            <a:t>Redes sociales</a:t>
          </a:r>
          <a:endParaRPr lang="es-MX" sz="1200" kern="1200" dirty="0">
            <a:latin typeface="Soberana Sans" pitchFamily="50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1" kern="1200" smtClean="0">
              <a:latin typeface="Soberana Sans" pitchFamily="50" charset="0"/>
              <a:ea typeface="ＭＳ Ｐゴシック" charset="-128"/>
              <a:cs typeface="Calibri" pitchFamily="34" charset="0"/>
            </a:rPr>
            <a:t>Twitter</a:t>
          </a:r>
          <a:endParaRPr lang="es-MX" sz="1200" kern="1200" dirty="0">
            <a:latin typeface="Soberana Sans" pitchFamily="50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1" kern="1200" smtClean="0">
              <a:latin typeface="Soberana Sans" pitchFamily="50" charset="0"/>
              <a:ea typeface="ＭＳ Ｐゴシック" charset="-128"/>
              <a:cs typeface="Calibri" pitchFamily="34" charset="0"/>
            </a:rPr>
            <a:t>YouTube</a:t>
          </a:r>
          <a:endParaRPr lang="es-MX" sz="1200" kern="1200" dirty="0">
            <a:latin typeface="Soberana Sans" pitchFamily="50" charset="0"/>
            <a:ea typeface="ＭＳ Ｐゴシック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1" kern="1200" smtClean="0">
              <a:latin typeface="Soberana Sans" pitchFamily="50" charset="0"/>
              <a:ea typeface="ＭＳ Ｐゴシック" charset="-128"/>
              <a:cs typeface="Calibri" pitchFamily="34" charset="0"/>
            </a:rPr>
            <a:t>Facebook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1" kern="1200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Flickr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sp:txBody>
      <dsp:txXfrm>
        <a:off x="1787356" y="1584171"/>
        <a:ext cx="6442243" cy="1414363"/>
      </dsp:txXfrm>
    </dsp:sp>
    <dsp:sp modelId="{5EFF4623-C742-442F-9CEE-685278AE7D8D}">
      <dsp:nvSpPr>
        <dsp:cNvPr id="0" name=""/>
        <dsp:cNvSpPr/>
      </dsp:nvSpPr>
      <dsp:spPr>
        <a:xfrm>
          <a:off x="141436" y="1697235"/>
          <a:ext cx="1645920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5A3E0-1093-45A7-B377-7DF3AEEF84B3}">
      <dsp:nvSpPr>
        <dsp:cNvPr id="0" name=""/>
        <dsp:cNvSpPr/>
      </dsp:nvSpPr>
      <dsp:spPr>
        <a:xfrm>
          <a:off x="0" y="3111598"/>
          <a:ext cx="8229600" cy="14143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latin typeface="Soberana Sans" pitchFamily="50" charset="0"/>
            </a:rPr>
            <a:t>Atención telefónica</a:t>
          </a:r>
          <a:endParaRPr lang="es-MX" sz="1200" kern="1200" dirty="0">
            <a:latin typeface="Soberana Sans" pitchFamily="50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Para recibir asesoría o asistencia Telefónica:</a:t>
          </a:r>
          <a:endParaRPr lang="es-MX" sz="1200" kern="1200" dirty="0">
            <a:latin typeface="Soberana Sans" pitchFamily="50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MarcaSAT: 627 22 728 desde la Ciudad de México, o 01 55 627 22 728 del resto del país.. 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Atención  telefónica directa a contribuyentes  con clave de acceso.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Además, para algunos contribuyentes es posible presentar declaración vía telefónica y obtienen un folio como acuse de presentación, vía un SMS.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sp:txBody>
      <dsp:txXfrm>
        <a:off x="1787356" y="3111598"/>
        <a:ext cx="6442243" cy="1414363"/>
      </dsp:txXfrm>
    </dsp:sp>
    <dsp:sp modelId="{5289DD09-0408-4D98-B049-5FB667C32EF7}">
      <dsp:nvSpPr>
        <dsp:cNvPr id="0" name=""/>
        <dsp:cNvSpPr/>
      </dsp:nvSpPr>
      <dsp:spPr>
        <a:xfrm>
          <a:off x="141436" y="3253035"/>
          <a:ext cx="1645920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" y="0"/>
            <a:ext cx="91421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339752" y="2636912"/>
            <a:ext cx="6120680" cy="1470025"/>
          </a:xfrm>
        </p:spPr>
        <p:txBody>
          <a:bodyPr/>
          <a:lstStyle>
            <a:lvl1pPr>
              <a:defRPr b="1" baseline="0">
                <a:solidFill>
                  <a:srgbClr val="095B1E"/>
                </a:solidFill>
              </a:defRPr>
            </a:lvl1pPr>
          </a:lstStyle>
          <a:p>
            <a:r>
              <a:rPr lang="es-ES" dirty="0" smtClean="0"/>
              <a:t>Escribe el título de tu presentación aquí...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627784" y="6309320"/>
            <a:ext cx="3272408" cy="33488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095B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Escribe la fecha del documento…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4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9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2840" y="188640"/>
            <a:ext cx="8229600" cy="418058"/>
          </a:xfrm>
        </p:spPr>
        <p:txBody>
          <a:bodyPr>
            <a:normAutofit/>
          </a:bodyPr>
          <a:lstStyle>
            <a:lvl1pPr algn="l">
              <a:defRPr sz="3200" baseline="0">
                <a:latin typeface="Soberana Sans" pitchFamily="50" charset="0"/>
              </a:defRPr>
            </a:lvl1pPr>
          </a:lstStyle>
          <a:p>
            <a:r>
              <a:rPr lang="es-ES" dirty="0" smtClean="0"/>
              <a:t>Escribe el subtítulo…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9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9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0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46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18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3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7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1720" y="2636912"/>
            <a:ext cx="6120680" cy="1470025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rgbClr val="006666"/>
                </a:solidFill>
              </a:rPr>
              <a:t>e.firma (antes firma electrónica) </a:t>
            </a:r>
            <a:endParaRPr lang="es-MX" dirty="0">
              <a:solidFill>
                <a:srgbClr val="006666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es la toma de biométricos?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69979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Los biométricos que te serán tomados al momento de realizar tu trámite de e.firma son: </a:t>
            </a:r>
          </a:p>
          <a:p>
            <a:pPr algn="just"/>
            <a:endParaRPr lang="es-MX" dirty="0" smtClean="0"/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 smtClean="0"/>
              <a:t>Fotografía </a:t>
            </a:r>
            <a:r>
              <a:rPr lang="es-MX" dirty="0"/>
              <a:t>de </a:t>
            </a:r>
            <a:r>
              <a:rPr lang="es-MX" dirty="0" smtClean="0"/>
              <a:t>rostro. 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/>
              <a:t>Captura de iris de ambos </a:t>
            </a:r>
            <a:r>
              <a:rPr lang="es-MX" dirty="0" smtClean="0"/>
              <a:t>ojos. 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 smtClean="0"/>
              <a:t>Captura </a:t>
            </a:r>
            <a:r>
              <a:rPr lang="es-MX" dirty="0"/>
              <a:t>de huellas </a:t>
            </a:r>
            <a:r>
              <a:rPr lang="es-MX" dirty="0" smtClean="0"/>
              <a:t>dactilares. 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 smtClean="0"/>
              <a:t>Registro </a:t>
            </a:r>
            <a:r>
              <a:rPr lang="es-MX" dirty="0"/>
              <a:t>de firma </a:t>
            </a:r>
            <a:r>
              <a:rPr lang="es-MX" dirty="0" smtClean="0"/>
              <a:t>autógrafa. 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 smtClean="0"/>
              <a:t>Digitalización </a:t>
            </a:r>
            <a:r>
              <a:rPr lang="es-MX" dirty="0"/>
              <a:t>de tus </a:t>
            </a:r>
            <a:r>
              <a:rPr lang="es-MX" dirty="0" smtClean="0"/>
              <a:t>documentos.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718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Estos biométricos te proporcionan</a:t>
            </a:r>
            <a:r>
              <a:rPr lang="es-MX" dirty="0" smtClean="0"/>
              <a:t>:</a:t>
            </a:r>
          </a:p>
          <a:p>
            <a:pPr algn="just"/>
            <a:endParaRPr lang="es-MX" sz="1300" dirty="0"/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/>
              <a:t>Identidad: Para garantizar que detrás de un documento firmado electrónicamente existe un contribuyente plenamente identificado. </a:t>
            </a:r>
            <a:endParaRPr lang="es-MX" dirty="0" smtClean="0"/>
          </a:p>
          <a:p>
            <a:pPr marL="342900" indent="-342900" algn="just">
              <a:buClr>
                <a:schemeClr val="accent3">
                  <a:lumMod val="75000"/>
                </a:schemeClr>
              </a:buClr>
            </a:pPr>
            <a:endParaRPr lang="es-MX" dirty="0"/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/>
              <a:t>Seguridad: Para darle seguridad a sus trámites fiscales y evitar que otra persona suplante su identidad e intente realizar algún fraude fiscal. </a:t>
            </a:r>
          </a:p>
          <a:p>
            <a:endParaRPr lang="es-MX" dirty="0"/>
          </a:p>
        </p:txBody>
      </p:sp>
      <p:pic>
        <p:nvPicPr>
          <p:cNvPr id="4" name="Picture 4" descr="http://1.bp.blogspot.com/_nhT1pTOfIsw/TQk55IxaBDI/AAAAAAAAB44/ONlnVOB9sfM/s1600/firma+digita.jpg"/>
          <p:cNvPicPr>
            <a:picLocks noChangeAspect="1" noChangeArrowheads="1"/>
          </p:cNvPicPr>
          <p:nvPr/>
        </p:nvPicPr>
        <p:blipFill>
          <a:blip r:embed="rId2" cstate="print"/>
          <a:srcRect b="14140"/>
          <a:stretch>
            <a:fillRect/>
          </a:stretch>
        </p:blipFill>
        <p:spPr bwMode="auto">
          <a:xfrm>
            <a:off x="4860032" y="4725144"/>
            <a:ext cx="2634017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457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Para mayor información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489180"/>
              </p:ext>
            </p:extLst>
          </p:nvPr>
        </p:nvGraphicFramePr>
        <p:xfrm>
          <a:off x="467544" y="1052736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36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es la e.firma?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Es </a:t>
            </a:r>
            <a:r>
              <a:rPr lang="es-MX" sz="2000" dirty="0"/>
              <a:t>un conjunto de datos y caracteres que permite la identificación del firmante. </a:t>
            </a:r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Se </a:t>
            </a:r>
            <a:r>
              <a:rPr lang="es-MX" sz="2000" dirty="0"/>
              <a:t>obtiene compareciendo ante la autoridad certificadora para la acreditación y expedición del certificado digital. </a:t>
            </a:r>
            <a:endParaRPr lang="es-MX" sz="2000" dirty="0" smtClean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s-MX" sz="2000" dirty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s-MX" sz="2000" dirty="0" smtClean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s-MX" sz="2000" dirty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Produce </a:t>
            </a:r>
            <a:r>
              <a:rPr lang="es-MX" sz="2000" dirty="0"/>
              <a:t>los mismos efectos jurídicos que la Firma Autógrafa. </a:t>
            </a:r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071" y="1626914"/>
            <a:ext cx="2000250" cy="108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68" y="4869160"/>
            <a:ext cx="20859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16" y="3165337"/>
            <a:ext cx="1343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3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Elementos que conforman tu e.firma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958011"/>
          </a:xfrm>
        </p:spPr>
        <p:txBody>
          <a:bodyPr/>
          <a:lstStyle/>
          <a:p>
            <a:pPr algn="just"/>
            <a:r>
              <a:rPr lang="es-MX" dirty="0" smtClean="0"/>
              <a:t>La e.firma esta conformada por 4 elementos, si alguno de ellos falta no se puede hacer uso de la misma.</a:t>
            </a:r>
            <a:endParaRPr lang="es-MX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332631248"/>
              </p:ext>
            </p:extLst>
          </p:nvPr>
        </p:nvGraphicFramePr>
        <p:xfrm>
          <a:off x="611560" y="1397000"/>
          <a:ext cx="7920880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36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¿Por qué es segura la e.firma?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886003"/>
          </a:xfrm>
        </p:spPr>
        <p:txBody>
          <a:bodyPr/>
          <a:lstStyle/>
          <a:p>
            <a:pPr algn="just"/>
            <a:r>
              <a:rPr lang="es-MX" dirty="0"/>
              <a:t>L</a:t>
            </a:r>
            <a:r>
              <a:rPr lang="es-MX" dirty="0" smtClean="0"/>
              <a:t>os </a:t>
            </a:r>
            <a:r>
              <a:rPr lang="es-MX" dirty="0"/>
              <a:t>elementos que la componen se generan bajo estándares internacionales de seguridad, que garantizan que sea única e irrepetible</a:t>
            </a:r>
            <a:r>
              <a:rPr lang="es-MX" dirty="0" smtClean="0"/>
              <a:t>.</a:t>
            </a:r>
          </a:p>
          <a:p>
            <a:pPr algn="just"/>
            <a:endParaRPr lang="es-MX" sz="1200" dirty="0" smtClean="0"/>
          </a:p>
          <a:p>
            <a:pPr algn="just"/>
            <a:r>
              <a:rPr lang="es-MX" dirty="0"/>
              <a:t>S</a:t>
            </a:r>
            <a:r>
              <a:rPr lang="es-MX" dirty="0" smtClean="0"/>
              <a:t>e </a:t>
            </a:r>
            <a:r>
              <a:rPr lang="es-MX" dirty="0"/>
              <a:t>utiliza la tecnología más reciente</a:t>
            </a:r>
            <a:r>
              <a:rPr lang="es-MX" dirty="0" smtClean="0"/>
              <a:t>, </a:t>
            </a:r>
            <a:r>
              <a:rPr lang="es-MX" dirty="0"/>
              <a:t>el certificado de </a:t>
            </a:r>
            <a:r>
              <a:rPr lang="es-MX" dirty="0" smtClean="0"/>
              <a:t>e.firma </a:t>
            </a:r>
            <a:r>
              <a:rPr lang="es-MX" dirty="0"/>
              <a:t>tiene </a:t>
            </a:r>
            <a:r>
              <a:rPr lang="es-MX" dirty="0" smtClean="0"/>
              <a:t>una vigencia </a:t>
            </a:r>
            <a:r>
              <a:rPr lang="es-MX" dirty="0"/>
              <a:t>de 4 </a:t>
            </a:r>
            <a:r>
              <a:rPr lang="es-MX" dirty="0" smtClean="0"/>
              <a:t>años, </a:t>
            </a:r>
            <a:r>
              <a:rPr lang="es-MX" dirty="0"/>
              <a:t>debido a que los estándares de seguridad están en constante </a:t>
            </a:r>
            <a:r>
              <a:rPr lang="es-MX" dirty="0" smtClean="0"/>
              <a:t>actualización.</a:t>
            </a:r>
          </a:p>
          <a:p>
            <a:pPr algn="just"/>
            <a:endParaRPr lang="es-MX" sz="1200" dirty="0" smtClean="0"/>
          </a:p>
          <a:p>
            <a:pPr algn="just"/>
            <a:r>
              <a:rPr lang="es-MX" dirty="0"/>
              <a:t>P</a:t>
            </a:r>
            <a:r>
              <a:rPr lang="es-MX" dirty="0" smtClean="0"/>
              <a:t>uede </a:t>
            </a:r>
            <a:r>
              <a:rPr lang="es-MX" dirty="0"/>
              <a:t>ser renovado antes de su vencimiento a través </a:t>
            </a:r>
            <a:r>
              <a:rPr lang="es-MX" dirty="0" smtClean="0"/>
              <a:t>del portal de internet del SAT.</a:t>
            </a:r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119"/>
            <a:ext cx="2827015" cy="11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36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958011"/>
          </a:xfrm>
        </p:spPr>
        <p:txBody>
          <a:bodyPr/>
          <a:lstStyle/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 smtClean="0"/>
              <a:t>Contar con tu e.firma te permite realizar trámites desde el portal de internet del SAT en cualquier momento.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 smtClean="0"/>
              <a:t>Te permite cumplir con tus obligaciones fiscales en tiempo y forma.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 smtClean="0"/>
              <a:t>Te ofrece la oportunidad de expedir comprobantes fiscales (Personas Físicas).</a:t>
            </a:r>
            <a:endParaRPr lang="es-MX" dirty="0"/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dirty="0" smtClean="0"/>
              <a:t>Te brinda </a:t>
            </a:r>
            <a:r>
              <a:rPr lang="es-MX" dirty="0"/>
              <a:t>seguridad jurídica y reconocimiento ante la </a:t>
            </a:r>
            <a:r>
              <a:rPr lang="es-MX" dirty="0" smtClean="0"/>
              <a:t>autoridad.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65104"/>
            <a:ext cx="214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06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¿Cómo obtener tú e.firma?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Acude a cualquiera </a:t>
            </a:r>
            <a:r>
              <a:rPr lang="es-MX" dirty="0"/>
              <a:t>de las 67 </a:t>
            </a:r>
            <a:r>
              <a:rPr lang="es-MX" dirty="0" smtClean="0"/>
              <a:t>Administraciones de </a:t>
            </a:r>
            <a:r>
              <a:rPr lang="es-MX" dirty="0"/>
              <a:t>Servicios al Contribuyente </a:t>
            </a:r>
            <a:r>
              <a:rPr lang="es-MX" dirty="0" smtClean="0"/>
              <a:t>o </a:t>
            </a:r>
            <a:r>
              <a:rPr lang="es-MX" dirty="0"/>
              <a:t>Módulos de Servicios Tributarios, distribuidos en la </a:t>
            </a:r>
            <a:r>
              <a:rPr lang="es-MX" dirty="0" smtClean="0"/>
              <a:t>República </a:t>
            </a:r>
            <a:r>
              <a:rPr lang="es-MX" dirty="0"/>
              <a:t>Mexicana</a:t>
            </a:r>
            <a:r>
              <a:rPr lang="es-MX" dirty="0" smtClean="0"/>
              <a:t>.</a:t>
            </a:r>
          </a:p>
          <a:p>
            <a:pPr algn="just"/>
            <a:endParaRPr lang="es-MX" sz="1200" dirty="0" smtClean="0"/>
          </a:p>
          <a:p>
            <a:pPr algn="just"/>
            <a:r>
              <a:rPr lang="es-MX" dirty="0" smtClean="0"/>
              <a:t>Preferentemente registra </a:t>
            </a:r>
            <a:r>
              <a:rPr lang="es-MX" dirty="0"/>
              <a:t>una cita </a:t>
            </a:r>
            <a:r>
              <a:rPr lang="es-MX" dirty="0" smtClean="0"/>
              <a:t>desde el portal de internet del SAT (www.sat.gob.mx), indicando el </a:t>
            </a:r>
            <a:r>
              <a:rPr lang="es-MX" dirty="0"/>
              <a:t>día y hora </a:t>
            </a:r>
            <a:r>
              <a:rPr lang="es-MX" dirty="0" smtClean="0"/>
              <a:t>en que deseas ser atendido.</a:t>
            </a:r>
            <a:endParaRPr lang="es-MX" dirty="0"/>
          </a:p>
        </p:txBody>
      </p:sp>
      <p:pic>
        <p:nvPicPr>
          <p:cNvPr id="4" name="Picture 7" descr="http://www.virtualycivan.es/blogs/internet/wp-content/uploads/2011/05/icono_web_corporati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22383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87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Requisitos para Personas Físicas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958011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/>
              <a:t>El día que acudas a las oficinas del SAT se te apoyará con la realización de los archivos de requerimiento en la aplicación Certifica (antes SOLCEDI) y con el llenado de la solicitud de Firma Electrónica (ahora e.firma).</a:t>
            </a:r>
          </a:p>
          <a:p>
            <a:endParaRPr lang="es-MX" sz="1200" dirty="0" smtClean="0"/>
          </a:p>
          <a:p>
            <a:r>
              <a:rPr lang="es-MX" sz="2000" dirty="0" smtClean="0"/>
              <a:t>Los documentos que necesitas son:</a:t>
            </a:r>
          </a:p>
          <a:p>
            <a:endParaRPr lang="es-MX" sz="1200" dirty="0" smtClean="0"/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Conocer tu CURP.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Documento migratorio vigente (FMM, FM2 o FM3) en caso de ser extranjero</a:t>
            </a:r>
            <a:r>
              <a:rPr lang="es-MX" sz="2000" dirty="0" smtClean="0"/>
              <a:t>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Correo electrónico.</a:t>
            </a:r>
            <a:endParaRPr lang="es-MX" sz="2000" dirty="0" smtClean="0"/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Identificación oficial vigente con fotografía y firma.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Comprobante de domicilio (sólo en caso de haberte inscrito al RFC con CURP en el Portal del SAT).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USB o CD.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308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Requisitos para Personas Morales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9580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000" dirty="0" smtClean="0"/>
              <a:t>El día que acudas a las oficinas del SAT se te apoyará con la realización de los archivos de requerimiento en la aplicación Certifica (antes SOLCEDI) y con el llenado de la solicitud de Firma Electrónica (ahora e.firma).</a:t>
            </a:r>
          </a:p>
          <a:p>
            <a:endParaRPr lang="es-MX" sz="1200" dirty="0" smtClean="0"/>
          </a:p>
          <a:p>
            <a:r>
              <a:rPr lang="es-MX" sz="2000" dirty="0" smtClean="0"/>
              <a:t>Los documentos que necesitas son:</a:t>
            </a:r>
          </a:p>
          <a:p>
            <a:endParaRPr lang="es-MX" sz="1200" dirty="0" smtClean="0"/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El Representante Legal deberá contar con certificado de e.firma vigente.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Poder general del </a:t>
            </a:r>
            <a:r>
              <a:rPr lang="es-MX" sz="2000" dirty="0"/>
              <a:t>R</a:t>
            </a:r>
            <a:r>
              <a:rPr lang="es-MX" sz="2000" dirty="0" smtClean="0"/>
              <a:t>epresentante Legal para actos de dominio o administración (no son aceptados lo poderes mancomunados, </a:t>
            </a:r>
            <a:r>
              <a:rPr lang="es-MX" sz="2000" dirty="0"/>
              <a:t>ni especiales).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Acta Constitutiva de la Persona Moral.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Identificación oficial del Representante Legal vigente con fotografía y firma</a:t>
            </a:r>
            <a:r>
              <a:rPr lang="es-MX" sz="2000" dirty="0" smtClean="0"/>
              <a:t>.</a:t>
            </a:r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Correo electrónico.</a:t>
            </a:r>
            <a:endParaRPr lang="es-MX" sz="2000" dirty="0" smtClean="0"/>
          </a:p>
          <a:p>
            <a:pPr marL="342900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2000" dirty="0" smtClean="0"/>
              <a:t>USB o CD.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872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Proceso de atención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233708"/>
              </p:ext>
            </p:extLst>
          </p:nvPr>
        </p:nvGraphicFramePr>
        <p:xfrm>
          <a:off x="3203848" y="764704"/>
          <a:ext cx="5688632" cy="648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 redondeado"/>
          <p:cNvSpPr/>
          <p:nvPr/>
        </p:nvSpPr>
        <p:spPr>
          <a:xfrm>
            <a:off x="179512" y="1556792"/>
            <a:ext cx="3096344" cy="7200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s-MX" sz="1200" dirty="0" smtClean="0">
                <a:latin typeface="Soberana Sans" pitchFamily="50" charset="0"/>
              </a:rPr>
              <a:t>Acudes </a:t>
            </a:r>
            <a:r>
              <a:rPr lang="es-MX" sz="1200" dirty="0">
                <a:latin typeface="Soberana Sans" pitchFamily="50" charset="0"/>
              </a:rPr>
              <a:t>a la Administración </a:t>
            </a:r>
            <a:r>
              <a:rPr lang="es-MX" sz="1200" dirty="0" smtClean="0">
                <a:latin typeface="Soberana Sans" pitchFamily="50" charset="0"/>
              </a:rPr>
              <a:t>de </a:t>
            </a:r>
            <a:r>
              <a:rPr lang="es-MX" sz="1200" dirty="0">
                <a:latin typeface="Soberana Sans" pitchFamily="50" charset="0"/>
              </a:rPr>
              <a:t>Servicios al Contribuyente o Módulo de Servicios Tributarios de </a:t>
            </a:r>
            <a:r>
              <a:rPr lang="es-MX" sz="1200" dirty="0" smtClean="0">
                <a:latin typeface="Soberana Sans" pitchFamily="50" charset="0"/>
              </a:rPr>
              <a:t>tu preferencia.</a:t>
            </a:r>
            <a:endParaRPr lang="es-MX" sz="1200" dirty="0">
              <a:latin typeface="Soberana Sans" pitchFamily="50" charset="0"/>
            </a:endParaRPr>
          </a:p>
          <a:p>
            <a:pPr algn="ctr">
              <a:defRPr/>
            </a:pPr>
            <a:endParaRPr lang="es-MX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9552" y="2564904"/>
            <a:ext cx="3111500" cy="7731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s-MX" sz="1200" dirty="0" smtClean="0">
                <a:latin typeface="Soberana Sans" pitchFamily="50" charset="0"/>
              </a:rPr>
              <a:t>Serás atendido </a:t>
            </a:r>
            <a:r>
              <a:rPr lang="es-MX" sz="1200" dirty="0">
                <a:latin typeface="Soberana Sans" pitchFamily="50" charset="0"/>
              </a:rPr>
              <a:t>por un asesor, </a:t>
            </a:r>
            <a:r>
              <a:rPr lang="es-MX" sz="1200" dirty="0" smtClean="0">
                <a:latin typeface="Soberana Sans" pitchFamily="50" charset="0"/>
              </a:rPr>
              <a:t>quien revisará la </a:t>
            </a:r>
            <a:r>
              <a:rPr lang="es-MX" sz="1200" dirty="0">
                <a:latin typeface="Soberana Sans" pitchFamily="50" charset="0"/>
              </a:rPr>
              <a:t>documentación requerida para el trámite.</a:t>
            </a:r>
            <a:endParaRPr lang="es-MX" dirty="0">
              <a:latin typeface="Soberana Sans" pitchFamily="50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899592" y="3501008"/>
            <a:ext cx="3788916" cy="10801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s-MX" sz="1200" dirty="0" smtClean="0">
                <a:latin typeface="Soberana Sans" pitchFamily="50" charset="0"/>
              </a:rPr>
              <a:t>Acudirás al </a:t>
            </a:r>
            <a:r>
              <a:rPr lang="es-MX" sz="1200" dirty="0">
                <a:latin typeface="Soberana Sans" pitchFamily="50" charset="0"/>
              </a:rPr>
              <a:t>módulo de acreditación de identidad (toma de datos biométricos</a:t>
            </a:r>
            <a:r>
              <a:rPr lang="es-MX" sz="1200" dirty="0" smtClean="0">
                <a:latin typeface="Soberana Sans" pitchFamily="50" charset="0"/>
              </a:rPr>
              <a:t>): </a:t>
            </a:r>
            <a:r>
              <a:rPr lang="es-MX" sz="1200" dirty="0">
                <a:latin typeface="Soberana Sans" pitchFamily="50" charset="0"/>
              </a:rPr>
              <a:t>f</a:t>
            </a:r>
            <a:r>
              <a:rPr lang="es-MX" sz="1200" dirty="0" smtClean="0">
                <a:latin typeface="Soberana Sans" pitchFamily="50" charset="0"/>
              </a:rPr>
              <a:t>otografía </a:t>
            </a:r>
            <a:r>
              <a:rPr lang="es-MX" sz="1200" dirty="0">
                <a:latin typeface="Soberana Sans" pitchFamily="50" charset="0"/>
              </a:rPr>
              <a:t>de </a:t>
            </a:r>
            <a:r>
              <a:rPr lang="es-MX" sz="1200" dirty="0" smtClean="0">
                <a:latin typeface="Soberana Sans" pitchFamily="50" charset="0"/>
              </a:rPr>
              <a:t>rostro, captura </a:t>
            </a:r>
            <a:r>
              <a:rPr lang="es-MX" sz="1200" dirty="0">
                <a:latin typeface="Soberana Sans" pitchFamily="50" charset="0"/>
              </a:rPr>
              <a:t>de iris de ambos </a:t>
            </a:r>
            <a:r>
              <a:rPr lang="es-MX" sz="1200" dirty="0" smtClean="0">
                <a:latin typeface="Soberana Sans" pitchFamily="50" charset="0"/>
              </a:rPr>
              <a:t>ojos, captura </a:t>
            </a:r>
            <a:r>
              <a:rPr lang="es-MX" sz="1200" dirty="0">
                <a:latin typeface="Soberana Sans" pitchFamily="50" charset="0"/>
              </a:rPr>
              <a:t>de huellas </a:t>
            </a:r>
            <a:r>
              <a:rPr lang="es-MX" sz="1200" dirty="0" smtClean="0">
                <a:latin typeface="Soberana Sans" pitchFamily="50" charset="0"/>
              </a:rPr>
              <a:t>dactilares, registro </a:t>
            </a:r>
            <a:r>
              <a:rPr lang="es-MX" sz="1200" dirty="0">
                <a:latin typeface="Soberana Sans" pitchFamily="50" charset="0"/>
              </a:rPr>
              <a:t>de firma </a:t>
            </a:r>
            <a:r>
              <a:rPr lang="es-MX" sz="1200" dirty="0" smtClean="0">
                <a:latin typeface="Soberana Sans" pitchFamily="50" charset="0"/>
              </a:rPr>
              <a:t>autógrafa y la digitalización </a:t>
            </a:r>
            <a:r>
              <a:rPr lang="es-MX" sz="1200" dirty="0">
                <a:latin typeface="Soberana Sans" pitchFamily="50" charset="0"/>
              </a:rPr>
              <a:t>de </a:t>
            </a:r>
            <a:r>
              <a:rPr lang="es-MX" sz="1200" dirty="0" smtClean="0">
                <a:latin typeface="Soberana Sans" pitchFamily="50" charset="0"/>
              </a:rPr>
              <a:t>tus documentos. </a:t>
            </a:r>
            <a:endParaRPr lang="es-MX" dirty="0">
              <a:latin typeface="Soberana Sans" pitchFamily="50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1331640" y="4797152"/>
            <a:ext cx="4067175" cy="12241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s-MX" sz="1200" dirty="0" smtClean="0">
                <a:latin typeface="Soberana Sans" pitchFamily="50" charset="0"/>
              </a:rPr>
              <a:t>Se emite </a:t>
            </a:r>
            <a:r>
              <a:rPr lang="es-MX" sz="1200" dirty="0">
                <a:latin typeface="Soberana Sans" pitchFamily="50" charset="0"/>
              </a:rPr>
              <a:t>el </a:t>
            </a:r>
            <a:r>
              <a:rPr lang="es-MX" sz="1200" dirty="0" smtClean="0">
                <a:latin typeface="Soberana Sans" pitchFamily="50" charset="0"/>
              </a:rPr>
              <a:t>certificado </a:t>
            </a:r>
            <a:r>
              <a:rPr lang="es-MX" sz="1200" dirty="0">
                <a:latin typeface="Soberana Sans" pitchFamily="50" charset="0"/>
              </a:rPr>
              <a:t>y </a:t>
            </a:r>
            <a:r>
              <a:rPr lang="es-MX" sz="1200" dirty="0" smtClean="0">
                <a:latin typeface="Soberana Sans" pitchFamily="50" charset="0"/>
              </a:rPr>
              <a:t>se </a:t>
            </a:r>
            <a:r>
              <a:rPr lang="es-MX" sz="1200" dirty="0">
                <a:latin typeface="Soberana Sans" pitchFamily="50" charset="0"/>
              </a:rPr>
              <a:t>almacena en el dispositivo proporcionado por el solicitante del servicio (USB o disco compacto), </a:t>
            </a:r>
            <a:r>
              <a:rPr lang="es-MX" sz="1200" dirty="0" smtClean="0">
                <a:latin typeface="Soberana Sans" pitchFamily="50" charset="0"/>
              </a:rPr>
              <a:t>se entrega </a:t>
            </a:r>
            <a:r>
              <a:rPr lang="es-MX" sz="1200" dirty="0">
                <a:latin typeface="Soberana Sans" pitchFamily="50" charset="0"/>
              </a:rPr>
              <a:t>el acuse de generación de la </a:t>
            </a:r>
            <a:r>
              <a:rPr lang="es-MX" sz="1200" dirty="0" smtClean="0">
                <a:latin typeface="Soberana Sans" pitchFamily="50" charset="0"/>
              </a:rPr>
              <a:t>e.firma y </a:t>
            </a:r>
            <a:r>
              <a:rPr lang="es-MX" sz="1200" dirty="0">
                <a:latin typeface="Soberana Sans" pitchFamily="50" charset="0"/>
              </a:rPr>
              <a:t>los documentos originales presentados por el contribuyente. </a:t>
            </a:r>
            <a:endParaRPr lang="es-MX" dirty="0">
              <a:latin typeface="Soberana Sans" pitchFamily="50" charset="0"/>
            </a:endParaRPr>
          </a:p>
        </p:txBody>
      </p:sp>
      <p:sp>
        <p:nvSpPr>
          <p:cNvPr id="9" name="8 Flecha doblada"/>
          <p:cNvSpPr/>
          <p:nvPr/>
        </p:nvSpPr>
        <p:spPr>
          <a:xfrm rot="10800000">
            <a:off x="3444875" y="1443867"/>
            <a:ext cx="669925" cy="822325"/>
          </a:xfrm>
          <a:prstGeom prst="bentArrow">
            <a:avLst>
              <a:gd name="adj1" fmla="val 16409"/>
              <a:gd name="adj2" fmla="val 19898"/>
              <a:gd name="adj3" fmla="val 29082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9 Flecha doblada"/>
          <p:cNvSpPr/>
          <p:nvPr/>
        </p:nvSpPr>
        <p:spPr>
          <a:xfrm rot="10800000">
            <a:off x="3923928" y="1443867"/>
            <a:ext cx="1336675" cy="1829644"/>
          </a:xfrm>
          <a:prstGeom prst="bentArrow">
            <a:avLst>
              <a:gd name="adj1" fmla="val 16409"/>
              <a:gd name="adj2" fmla="val 25000"/>
              <a:gd name="adj3" fmla="val 17857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10 Flecha doblada"/>
          <p:cNvSpPr/>
          <p:nvPr/>
        </p:nvSpPr>
        <p:spPr>
          <a:xfrm rot="10800000">
            <a:off x="4860032" y="1441747"/>
            <a:ext cx="1771650" cy="3019425"/>
          </a:xfrm>
          <a:prstGeom prst="bentArrow">
            <a:avLst>
              <a:gd name="adj1" fmla="val 14098"/>
              <a:gd name="adj2" fmla="val 25000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endParaRPr lang="es-MX" b="1">
              <a:ln/>
              <a:solidFill>
                <a:schemeClr val="accent3"/>
              </a:solidFill>
            </a:endParaRPr>
          </a:p>
        </p:txBody>
      </p:sp>
      <p:sp>
        <p:nvSpPr>
          <p:cNvPr id="12" name="11 Flecha doblada"/>
          <p:cNvSpPr/>
          <p:nvPr/>
        </p:nvSpPr>
        <p:spPr>
          <a:xfrm rot="10800000">
            <a:off x="5580111" y="1441747"/>
            <a:ext cx="2085330" cy="4529138"/>
          </a:xfrm>
          <a:prstGeom prst="bentArrow">
            <a:avLst>
              <a:gd name="adj1" fmla="val 10297"/>
              <a:gd name="adj2" fmla="val 20852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01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877</Words>
  <Application>Microsoft Office PowerPoint</Application>
  <PresentationFormat>Presentación en pantalla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e.firma (antes firma electrónica) </vt:lpstr>
      <vt:lpstr>¿Qué es la e.firma?</vt:lpstr>
      <vt:lpstr>Elementos que conforman tu e.firma</vt:lpstr>
      <vt:lpstr>¿Por qué es segura la e.firma?</vt:lpstr>
      <vt:lpstr>Beneficios</vt:lpstr>
      <vt:lpstr>¿Cómo obtener tú e.firma?</vt:lpstr>
      <vt:lpstr>Requisitos para Personas Físicas</vt:lpstr>
      <vt:lpstr>Requisitos para Personas Morales</vt:lpstr>
      <vt:lpstr>Proceso de atención</vt:lpstr>
      <vt:lpstr>¿Qué es la toma de biométricos?</vt:lpstr>
      <vt:lpstr>Presentación de PowerPoint</vt:lpstr>
      <vt:lpstr>Para mayor información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Isabel Vázquez Vázquez</dc:creator>
  <cp:lastModifiedBy>Isabel Magali Cortes Trejo</cp:lastModifiedBy>
  <cp:revision>21</cp:revision>
  <dcterms:created xsi:type="dcterms:W3CDTF">2015-02-16T19:32:04Z</dcterms:created>
  <dcterms:modified xsi:type="dcterms:W3CDTF">2016-09-29T15:43:36Z</dcterms:modified>
</cp:coreProperties>
</file>