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9" r:id="rId5"/>
    <p:sldId id="261" r:id="rId6"/>
    <p:sldId id="264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95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>
      <p:cViewPr varScale="1">
        <p:scale>
          <a:sx n="103" d="100"/>
          <a:sy n="10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DC155-DC65-4775-AA83-3753F86346FC}" type="doc">
      <dgm:prSet loTypeId="urn:microsoft.com/office/officeart/2005/8/layout/vList4#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36DCBD95-5572-4CF5-BCD9-7117D164F31E}">
      <dgm:prSet phldrT="[Texto]" custT="1"/>
      <dgm:spPr/>
      <dgm:t>
        <a:bodyPr/>
        <a:lstStyle/>
        <a:p>
          <a:r>
            <a:rPr lang="es-MX" sz="1100" dirty="0" smtClean="0">
              <a:latin typeface="Soberana Sans" pitchFamily="50" charset="0"/>
            </a:rPr>
            <a:t>Portal  del SAT</a:t>
          </a:r>
          <a:endParaRPr lang="es-MX" sz="1100" dirty="0">
            <a:latin typeface="Soberana Sans" pitchFamily="50" charset="0"/>
          </a:endParaRPr>
        </a:p>
      </dgm:t>
    </dgm:pt>
    <dgm:pt modelId="{9950053C-3073-49C0-9673-5BC3E609892C}" type="parTrans" cxnId="{90ED99D5-71EA-4E63-AE12-7A7DEB8E02AA}">
      <dgm:prSet/>
      <dgm:spPr/>
      <dgm:t>
        <a:bodyPr/>
        <a:lstStyle/>
        <a:p>
          <a:endParaRPr lang="es-MX"/>
        </a:p>
      </dgm:t>
    </dgm:pt>
    <dgm:pt modelId="{010230AD-5E9B-413B-8051-3F3D88A8A342}" type="sibTrans" cxnId="{90ED99D5-71EA-4E63-AE12-7A7DEB8E02AA}">
      <dgm:prSet/>
      <dgm:spPr/>
      <dgm:t>
        <a:bodyPr/>
        <a:lstStyle/>
        <a:p>
          <a:endParaRPr lang="es-MX"/>
        </a:p>
      </dgm:t>
    </dgm:pt>
    <dgm:pt modelId="{0D3204AE-959F-4483-91EF-22C96B623CA2}">
      <dgm:prSet phldrT="[Texto]" custT="1"/>
      <dgm:spPr/>
      <dgm:t>
        <a:bodyPr/>
        <a:lstStyle/>
        <a:p>
          <a:r>
            <a:rPr lang="es-MX" sz="1100" dirty="0" smtClean="0">
              <a:latin typeface="Soberana Sans" pitchFamily="50" charset="0"/>
              <a:ea typeface="ＭＳ Ｐゴシック" charset="-128"/>
            </a:rPr>
            <a:t>Dudas en materia fiscal, son atendidas dentro de los 3 días hábiles siguientes a su recepción. </a:t>
          </a:r>
          <a:endParaRPr lang="es-MX" sz="1100" dirty="0">
            <a:latin typeface="Soberana Sans" pitchFamily="50" charset="0"/>
          </a:endParaRPr>
        </a:p>
      </dgm:t>
    </dgm:pt>
    <dgm:pt modelId="{99A0DB67-824E-4368-9F1B-692CDF909E80}" type="parTrans" cxnId="{3A1CF304-691F-4006-BC52-CA35AEEDD052}">
      <dgm:prSet/>
      <dgm:spPr/>
      <dgm:t>
        <a:bodyPr/>
        <a:lstStyle/>
        <a:p>
          <a:endParaRPr lang="es-MX"/>
        </a:p>
      </dgm:t>
    </dgm:pt>
    <dgm:pt modelId="{64EEDBB4-3847-49CB-B340-B71D324768F3}" type="sibTrans" cxnId="{3A1CF304-691F-4006-BC52-CA35AEEDD052}">
      <dgm:prSet/>
      <dgm:spPr/>
      <dgm:t>
        <a:bodyPr/>
        <a:lstStyle/>
        <a:p>
          <a:endParaRPr lang="es-MX"/>
        </a:p>
      </dgm:t>
    </dgm:pt>
    <dgm:pt modelId="{9EC78635-4342-4164-AB73-BF38CBA14105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</a:rPr>
            <a:t>Redes sociales</a:t>
          </a:r>
          <a:endParaRPr lang="es-MX" sz="1200" dirty="0">
            <a:latin typeface="Soberana Sans" pitchFamily="50" charset="0"/>
          </a:endParaRPr>
        </a:p>
      </dgm:t>
    </dgm:pt>
    <dgm:pt modelId="{67FE2CBD-3F36-4B79-B1E6-6344B6F35152}" type="parTrans" cxnId="{E0E3F58A-D837-4B26-9301-6CA8CD7C4134}">
      <dgm:prSet/>
      <dgm:spPr/>
      <dgm:t>
        <a:bodyPr/>
        <a:lstStyle/>
        <a:p>
          <a:endParaRPr lang="es-MX"/>
        </a:p>
      </dgm:t>
    </dgm:pt>
    <dgm:pt modelId="{9205658B-336A-43D9-B26C-18215C8D8B1F}" type="sibTrans" cxnId="{E0E3F58A-D837-4B26-9301-6CA8CD7C4134}">
      <dgm:prSet/>
      <dgm:spPr/>
      <dgm:t>
        <a:bodyPr/>
        <a:lstStyle/>
        <a:p>
          <a:endParaRPr lang="es-MX"/>
        </a:p>
      </dgm:t>
    </dgm:pt>
    <dgm:pt modelId="{7964F837-B161-4F69-AFC1-CBA7B5CA2C6A}">
      <dgm:prSet phldrT="[Texto]" custT="1"/>
      <dgm:spPr/>
      <dgm:t>
        <a:bodyPr/>
        <a:lstStyle/>
        <a:p>
          <a:r>
            <a:rPr lang="es-MX" sz="1200" b="1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Twitter</a:t>
          </a:r>
          <a:endParaRPr lang="es-MX" sz="1200" dirty="0">
            <a:latin typeface="Soberana Sans" pitchFamily="50" charset="0"/>
          </a:endParaRPr>
        </a:p>
      </dgm:t>
    </dgm:pt>
    <dgm:pt modelId="{AB4B36F3-3F4A-4338-978F-8950068E82D3}" type="parTrans" cxnId="{1200AC6F-12C5-4739-B9E2-9146C6D64979}">
      <dgm:prSet/>
      <dgm:spPr/>
      <dgm:t>
        <a:bodyPr/>
        <a:lstStyle/>
        <a:p>
          <a:endParaRPr lang="es-MX"/>
        </a:p>
      </dgm:t>
    </dgm:pt>
    <dgm:pt modelId="{44826A0A-7F7F-41BA-A8B2-AD3D61CEAC5E}" type="sibTrans" cxnId="{1200AC6F-12C5-4739-B9E2-9146C6D64979}">
      <dgm:prSet/>
      <dgm:spPr/>
      <dgm:t>
        <a:bodyPr/>
        <a:lstStyle/>
        <a:p>
          <a:endParaRPr lang="es-MX"/>
        </a:p>
      </dgm:t>
    </dgm:pt>
    <dgm:pt modelId="{58B0B5AB-241E-4F68-8565-6F49B13018F3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</a:rPr>
            <a:t>Atención telefónica</a:t>
          </a:r>
          <a:endParaRPr lang="es-MX" sz="1200" dirty="0">
            <a:latin typeface="Soberana Sans" pitchFamily="50" charset="0"/>
          </a:endParaRPr>
        </a:p>
      </dgm:t>
    </dgm:pt>
    <dgm:pt modelId="{E648F655-67BC-43F9-B336-D9F4DA7DC901}" type="parTrans" cxnId="{0CE1F1F5-2A85-4C93-9162-DE7B4B83EB84}">
      <dgm:prSet/>
      <dgm:spPr/>
      <dgm:t>
        <a:bodyPr/>
        <a:lstStyle/>
        <a:p>
          <a:endParaRPr lang="es-MX"/>
        </a:p>
      </dgm:t>
    </dgm:pt>
    <dgm:pt modelId="{122D85BB-E097-432D-9F4F-1F340E903A53}" type="sibTrans" cxnId="{0CE1F1F5-2A85-4C93-9162-DE7B4B83EB84}">
      <dgm:prSet/>
      <dgm:spPr/>
      <dgm:t>
        <a:bodyPr/>
        <a:lstStyle/>
        <a:p>
          <a:endParaRPr lang="es-MX"/>
        </a:p>
      </dgm:t>
    </dgm:pt>
    <dgm:pt modelId="{C4650CA4-C82B-4270-B84E-982EE95657D4}">
      <dgm:prSet phldrT="[Texto]"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Para recibir asesoría o asistencia Telefónica:</a:t>
          </a:r>
          <a:endParaRPr lang="es-MX" sz="1200" dirty="0">
            <a:latin typeface="Soberana Sans" pitchFamily="50" charset="0"/>
          </a:endParaRPr>
        </a:p>
      </dgm:t>
    </dgm:pt>
    <dgm:pt modelId="{7ED0781A-ABE5-42BF-9011-B3020F99C572}" type="parTrans" cxnId="{5FD583B9-EB98-4718-ADA1-F726C713BDD1}">
      <dgm:prSet/>
      <dgm:spPr/>
      <dgm:t>
        <a:bodyPr/>
        <a:lstStyle/>
        <a:p>
          <a:endParaRPr lang="es-MX"/>
        </a:p>
      </dgm:t>
    </dgm:pt>
    <dgm:pt modelId="{17C7BF25-033F-4FE5-97D8-D3368C018714}" type="sibTrans" cxnId="{5FD583B9-EB98-4718-ADA1-F726C713BDD1}">
      <dgm:prSet/>
      <dgm:spPr/>
      <dgm:t>
        <a:bodyPr/>
        <a:lstStyle/>
        <a:p>
          <a:endParaRPr lang="es-MX"/>
        </a:p>
      </dgm:t>
    </dgm:pt>
    <dgm:pt modelId="{E3056B1D-189E-4ECE-BF6A-B6D0E615DBFB}">
      <dgm:prSet custT="1"/>
      <dgm:spPr/>
      <dgm:t>
        <a:bodyPr/>
        <a:lstStyle/>
        <a:p>
          <a:r>
            <a:rPr lang="es-MX" sz="11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Se cuenta con diversas ayudas y secciones de preguntas frecuentes.</a:t>
          </a:r>
          <a:endParaRPr lang="es-MX" sz="11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CE7B43A8-38CB-4678-9497-9BCB2E6368DB}" type="parTrans" cxnId="{37179E6C-1451-4B79-A031-B3A7D1B28676}">
      <dgm:prSet/>
      <dgm:spPr/>
      <dgm:t>
        <a:bodyPr/>
        <a:lstStyle/>
        <a:p>
          <a:endParaRPr lang="es-MX"/>
        </a:p>
      </dgm:t>
    </dgm:pt>
    <dgm:pt modelId="{F787200E-FB47-431A-B703-CB0D2991B017}" type="sibTrans" cxnId="{37179E6C-1451-4B79-A031-B3A7D1B28676}">
      <dgm:prSet/>
      <dgm:spPr/>
      <dgm:t>
        <a:bodyPr/>
        <a:lstStyle/>
        <a:p>
          <a:endParaRPr lang="es-MX"/>
        </a:p>
      </dgm:t>
    </dgm:pt>
    <dgm:pt modelId="{C284FBF2-DC08-4B24-9C78-820B940C1043}">
      <dgm:prSet custT="1"/>
      <dgm:spPr/>
      <dgm:t>
        <a:bodyPr/>
        <a:lstStyle/>
        <a:p>
          <a:r>
            <a:rPr lang="es-MX" sz="11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Se orienta paso a paso al contribuyente con videos. </a:t>
          </a:r>
          <a:endParaRPr lang="es-MX" sz="11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A0E835F0-62C3-48F7-A068-58E944EAB0B6}" type="parTrans" cxnId="{147EAF63-4E4B-457E-B5D7-6AC3E877DA8A}">
      <dgm:prSet/>
      <dgm:spPr/>
      <dgm:t>
        <a:bodyPr/>
        <a:lstStyle/>
        <a:p>
          <a:endParaRPr lang="es-MX"/>
        </a:p>
      </dgm:t>
    </dgm:pt>
    <dgm:pt modelId="{254DA028-17C4-4867-9EBB-1257FD66DBC5}" type="sibTrans" cxnId="{147EAF63-4E4B-457E-B5D7-6AC3E877DA8A}">
      <dgm:prSet/>
      <dgm:spPr/>
      <dgm:t>
        <a:bodyPr/>
        <a:lstStyle/>
        <a:p>
          <a:endParaRPr lang="es-MX"/>
        </a:p>
      </dgm:t>
    </dgm:pt>
    <dgm:pt modelId="{28E97C30-8591-4FED-ADD9-5CB0C006EE50}">
      <dgm:prSet custT="1"/>
      <dgm:spPr/>
      <dgm:t>
        <a:bodyPr/>
        <a:lstStyle/>
        <a:p>
          <a:r>
            <a:rPr lang="es-MX" sz="1100" dirty="0" smtClean="0">
              <a:latin typeface="Soberana Sans" pitchFamily="50" charset="0"/>
              <a:ea typeface="ＭＳ Ｐゴシック" charset="-128"/>
            </a:rPr>
            <a:t>Orientación vía Chat.</a:t>
          </a:r>
          <a:endParaRPr lang="es-MX" sz="1100" dirty="0">
            <a:latin typeface="Soberana Sans" pitchFamily="50" charset="0"/>
            <a:ea typeface="ＭＳ Ｐゴシック" charset="-128"/>
          </a:endParaRPr>
        </a:p>
      </dgm:t>
    </dgm:pt>
    <dgm:pt modelId="{03BA5FCC-BD73-4253-97D1-DBBD2FE70F11}" type="parTrans" cxnId="{2D9D5BA5-CE23-4647-ADBC-45835180D17E}">
      <dgm:prSet/>
      <dgm:spPr/>
      <dgm:t>
        <a:bodyPr/>
        <a:lstStyle/>
        <a:p>
          <a:endParaRPr lang="es-MX"/>
        </a:p>
      </dgm:t>
    </dgm:pt>
    <dgm:pt modelId="{FBFDE78E-E61E-4107-9EE3-E0F7AE0AC954}" type="sibTrans" cxnId="{2D9D5BA5-CE23-4647-ADBC-45835180D17E}">
      <dgm:prSet/>
      <dgm:spPr/>
      <dgm:t>
        <a:bodyPr/>
        <a:lstStyle/>
        <a:p>
          <a:endParaRPr lang="es-MX"/>
        </a:p>
      </dgm:t>
    </dgm:pt>
    <dgm:pt modelId="{E4FA7AE7-533E-4368-BB8A-FB7431478745}">
      <dgm:prSet custT="1"/>
      <dgm:spPr/>
      <dgm:t>
        <a:bodyPr/>
        <a:lstStyle/>
        <a:p>
          <a:r>
            <a:rPr lang="es-MX" sz="1100" dirty="0" smtClean="0">
              <a:latin typeface="Soberana Sans" pitchFamily="50" charset="0"/>
              <a:ea typeface="ＭＳ Ｐゴシック" charset="-128"/>
            </a:rPr>
            <a:t>Foros de discusión. </a:t>
          </a:r>
          <a:endParaRPr lang="es-MX" sz="1100" dirty="0">
            <a:latin typeface="Soberana Sans" pitchFamily="50" charset="0"/>
            <a:ea typeface="ＭＳ Ｐゴシック" charset="-128"/>
          </a:endParaRPr>
        </a:p>
      </dgm:t>
    </dgm:pt>
    <dgm:pt modelId="{17259320-0EBA-4591-A7B0-E7D936C94FBF}" type="parTrans" cxnId="{2B92ACC5-9C41-4943-9F5D-602FE1D8EAAC}">
      <dgm:prSet/>
      <dgm:spPr/>
      <dgm:t>
        <a:bodyPr/>
        <a:lstStyle/>
        <a:p>
          <a:endParaRPr lang="es-MX"/>
        </a:p>
      </dgm:t>
    </dgm:pt>
    <dgm:pt modelId="{A9114185-F4BE-4C48-BA75-CB3B2A8E9DE7}" type="sibTrans" cxnId="{2B92ACC5-9C41-4943-9F5D-602FE1D8EAAC}">
      <dgm:prSet/>
      <dgm:spPr/>
      <dgm:t>
        <a:bodyPr/>
        <a:lstStyle/>
        <a:p>
          <a:endParaRPr lang="es-MX"/>
        </a:p>
      </dgm:t>
    </dgm:pt>
    <dgm:pt modelId="{46B391AB-1A88-4B5B-9A87-903797E33300}">
      <dgm:prSet custT="1"/>
      <dgm:spPr/>
      <dgm:t>
        <a:bodyPr/>
        <a:lstStyle/>
        <a:p>
          <a:r>
            <a:rPr lang="es-MX" sz="1200" b="1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YouTube</a:t>
          </a:r>
          <a:endParaRPr lang="es-MX" sz="1200" dirty="0">
            <a:latin typeface="Soberana Sans" pitchFamily="50" charset="0"/>
            <a:ea typeface="ＭＳ Ｐゴシック" charset="-128"/>
          </a:endParaRPr>
        </a:p>
      </dgm:t>
    </dgm:pt>
    <dgm:pt modelId="{68FDCEAB-D5C1-4480-8138-3FD7198EBFBE}" type="parTrans" cxnId="{A54A4B8A-3C1A-4BD4-9AF7-C1FD2CDF82A2}">
      <dgm:prSet/>
      <dgm:spPr/>
      <dgm:t>
        <a:bodyPr/>
        <a:lstStyle/>
        <a:p>
          <a:endParaRPr lang="es-MX"/>
        </a:p>
      </dgm:t>
    </dgm:pt>
    <dgm:pt modelId="{388800DC-D0D2-4CEC-8ECA-626F5DAF312B}" type="sibTrans" cxnId="{A54A4B8A-3C1A-4BD4-9AF7-C1FD2CDF82A2}">
      <dgm:prSet/>
      <dgm:spPr/>
      <dgm:t>
        <a:bodyPr/>
        <a:lstStyle/>
        <a:p>
          <a:endParaRPr lang="es-MX"/>
        </a:p>
      </dgm:t>
    </dgm:pt>
    <dgm:pt modelId="{FF763642-5178-46A1-8659-9FD622476A52}">
      <dgm:prSet custT="1"/>
      <dgm:spPr/>
      <dgm:t>
        <a:bodyPr/>
        <a:lstStyle/>
        <a:p>
          <a:r>
            <a:rPr lang="es-MX" sz="1200" b="1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Facebook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9F72A301-D458-4EFA-8B55-812F88AC84EB}" type="parTrans" cxnId="{E1448229-4D52-4912-8B00-A3615D6131D6}">
      <dgm:prSet/>
      <dgm:spPr/>
      <dgm:t>
        <a:bodyPr/>
        <a:lstStyle/>
        <a:p>
          <a:endParaRPr lang="es-MX"/>
        </a:p>
      </dgm:t>
    </dgm:pt>
    <dgm:pt modelId="{2810CC7B-E9CD-439C-9858-3453F296201A}" type="sibTrans" cxnId="{E1448229-4D52-4912-8B00-A3615D6131D6}">
      <dgm:prSet/>
      <dgm:spPr/>
      <dgm:t>
        <a:bodyPr/>
        <a:lstStyle/>
        <a:p>
          <a:endParaRPr lang="es-MX"/>
        </a:p>
      </dgm:t>
    </dgm:pt>
    <dgm:pt modelId="{9F65A78D-1EE1-4010-A6D8-A43E60437058}">
      <dgm:prSet custT="1"/>
      <dgm:spPr/>
      <dgm:t>
        <a:bodyPr/>
        <a:lstStyle/>
        <a:p>
          <a:r>
            <a:rPr lang="es-MX" sz="1200" b="1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Flickr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BB65B7A3-AA11-43FF-9B8D-5AA69E756628}" type="parTrans" cxnId="{2E3B9527-C954-4069-A5CA-7C973735F38F}">
      <dgm:prSet/>
      <dgm:spPr/>
      <dgm:t>
        <a:bodyPr/>
        <a:lstStyle/>
        <a:p>
          <a:endParaRPr lang="es-MX"/>
        </a:p>
      </dgm:t>
    </dgm:pt>
    <dgm:pt modelId="{1C37241E-E3E6-448E-A814-CA58C2AFB011}" type="sibTrans" cxnId="{2E3B9527-C954-4069-A5CA-7C973735F38F}">
      <dgm:prSet/>
      <dgm:spPr/>
      <dgm:t>
        <a:bodyPr/>
        <a:lstStyle/>
        <a:p>
          <a:endParaRPr lang="es-MX"/>
        </a:p>
      </dgm:t>
    </dgm:pt>
    <dgm:pt modelId="{4748BB51-DEDB-43AD-B90E-01D7F750BE35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MarcaSAT: 627 22 728 desde la Ciudad de México, o 01 55 627 22 728 del resto del país.. 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FCA83223-1C09-41CA-B275-21D4475AB410}" type="parTrans" cxnId="{A0B0A6F9-A1A8-4088-9762-3AA46C090FAC}">
      <dgm:prSet/>
      <dgm:spPr/>
      <dgm:t>
        <a:bodyPr/>
        <a:lstStyle/>
        <a:p>
          <a:endParaRPr lang="es-MX"/>
        </a:p>
      </dgm:t>
    </dgm:pt>
    <dgm:pt modelId="{AC949DE2-453D-47E0-B9C1-FC2D2AD895CF}" type="sibTrans" cxnId="{A0B0A6F9-A1A8-4088-9762-3AA46C090FAC}">
      <dgm:prSet/>
      <dgm:spPr/>
      <dgm:t>
        <a:bodyPr/>
        <a:lstStyle/>
        <a:p>
          <a:endParaRPr lang="es-MX"/>
        </a:p>
      </dgm:t>
    </dgm:pt>
    <dgm:pt modelId="{710E95FC-DBC5-4BD0-A4F5-3AF7F3849297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Atención  telefónica directa a contribuyentes  con clave de acceso.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928097D6-C0EC-4623-A07D-CE5ED6AAE448}" type="parTrans" cxnId="{E83EC205-8191-4006-98B0-3B3EE6BE238E}">
      <dgm:prSet/>
      <dgm:spPr/>
      <dgm:t>
        <a:bodyPr/>
        <a:lstStyle/>
        <a:p>
          <a:endParaRPr lang="es-MX"/>
        </a:p>
      </dgm:t>
    </dgm:pt>
    <dgm:pt modelId="{239FEF71-C301-4A1E-A68A-22CD89D15030}" type="sibTrans" cxnId="{E83EC205-8191-4006-98B0-3B3EE6BE238E}">
      <dgm:prSet/>
      <dgm:spPr/>
      <dgm:t>
        <a:bodyPr/>
        <a:lstStyle/>
        <a:p>
          <a:endParaRPr lang="es-MX"/>
        </a:p>
      </dgm:t>
    </dgm:pt>
    <dgm:pt modelId="{85756DA5-A284-40A3-8B39-F914CEFFAECC}">
      <dgm:prSet custT="1"/>
      <dgm:spPr/>
      <dgm:t>
        <a:bodyPr/>
        <a:lstStyle/>
        <a:p>
          <a:r>
            <a:rPr lang="es-MX" sz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Además, para algunos contribuyentes es posible presentar declaración vía telefónica y obtienen un folio como acuse de presentación, vía un SMS.</a:t>
          </a:r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32799097-C210-4FF7-B291-98BD1B9B508F}" type="parTrans" cxnId="{4DF1FE3E-A96D-494F-9C1B-D97E11A2E7BA}">
      <dgm:prSet/>
      <dgm:spPr/>
      <dgm:t>
        <a:bodyPr/>
        <a:lstStyle/>
        <a:p>
          <a:endParaRPr lang="es-MX"/>
        </a:p>
      </dgm:t>
    </dgm:pt>
    <dgm:pt modelId="{F7469C58-CD9A-4A37-8637-B8368BDA1588}" type="sibTrans" cxnId="{4DF1FE3E-A96D-494F-9C1B-D97E11A2E7BA}">
      <dgm:prSet/>
      <dgm:spPr/>
      <dgm:t>
        <a:bodyPr/>
        <a:lstStyle/>
        <a:p>
          <a:endParaRPr lang="es-MX"/>
        </a:p>
      </dgm:t>
    </dgm:pt>
    <dgm:pt modelId="{AED2109B-0531-4343-A5A0-49D6A3242634}">
      <dgm:prSet custT="1"/>
      <dgm:spPr/>
      <dgm:t>
        <a:bodyPr/>
        <a:lstStyle/>
        <a:p>
          <a:endParaRPr lang="es-MX" sz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gm:t>
    </dgm:pt>
    <dgm:pt modelId="{3BDF66FC-6654-4799-89E2-10CE84C721CD}" type="parTrans" cxnId="{C69B8B10-5355-4F8B-AD9D-EDCF27D5B3BD}">
      <dgm:prSet/>
      <dgm:spPr/>
      <dgm:t>
        <a:bodyPr/>
        <a:lstStyle/>
        <a:p>
          <a:endParaRPr lang="es-MX"/>
        </a:p>
      </dgm:t>
    </dgm:pt>
    <dgm:pt modelId="{D85B41A3-D49F-49B1-A8B7-CEEA31907BF2}" type="sibTrans" cxnId="{C69B8B10-5355-4F8B-AD9D-EDCF27D5B3BD}">
      <dgm:prSet/>
      <dgm:spPr/>
      <dgm:t>
        <a:bodyPr/>
        <a:lstStyle/>
        <a:p>
          <a:endParaRPr lang="es-MX"/>
        </a:p>
      </dgm:t>
    </dgm:pt>
    <dgm:pt modelId="{0041F4A1-0133-4114-ABE6-9877225171BF}" type="pres">
      <dgm:prSet presAssocID="{38EDC155-DC65-4775-AA83-3753F86346F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D06B22C-E132-46CF-A54D-8568C515FC73}" type="pres">
      <dgm:prSet presAssocID="{36DCBD95-5572-4CF5-BCD9-7117D164F31E}" presName="comp" presStyleCnt="0"/>
      <dgm:spPr/>
    </dgm:pt>
    <dgm:pt modelId="{AAE969F0-6647-47B3-99E0-D3E003518E53}" type="pres">
      <dgm:prSet presAssocID="{36DCBD95-5572-4CF5-BCD9-7117D164F31E}" presName="box" presStyleLbl="node1" presStyleIdx="0" presStyleCnt="3" custLinFactNeighborX="-9" custLinFactNeighborY="25"/>
      <dgm:spPr/>
      <dgm:t>
        <a:bodyPr/>
        <a:lstStyle/>
        <a:p>
          <a:endParaRPr lang="es-MX"/>
        </a:p>
      </dgm:t>
    </dgm:pt>
    <dgm:pt modelId="{CA8ACED7-DF33-4533-AC92-C322F993881E}" type="pres">
      <dgm:prSet presAssocID="{36DCBD95-5572-4CF5-BCD9-7117D164F31E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84991428-1F2E-43D7-A4F7-489BB69E787F}" type="pres">
      <dgm:prSet presAssocID="{36DCBD95-5572-4CF5-BCD9-7117D164F31E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6EBFE5F-D491-4BAF-AADF-EA4A22F8DA67}" type="pres">
      <dgm:prSet presAssocID="{010230AD-5E9B-413B-8051-3F3D88A8A342}" presName="spacer" presStyleCnt="0"/>
      <dgm:spPr/>
    </dgm:pt>
    <dgm:pt modelId="{F305EB28-9FF3-4EE5-A9FB-03C1FB819605}" type="pres">
      <dgm:prSet presAssocID="{9EC78635-4342-4164-AB73-BF38CBA14105}" presName="comp" presStyleCnt="0"/>
      <dgm:spPr/>
    </dgm:pt>
    <dgm:pt modelId="{FBC5FAAA-3E9E-477B-BAAD-5A8F1A49981E}" type="pres">
      <dgm:prSet presAssocID="{9EC78635-4342-4164-AB73-BF38CBA14105}" presName="box" presStyleLbl="node1" presStyleIdx="1" presStyleCnt="3" custLinFactNeighborY="2006"/>
      <dgm:spPr/>
      <dgm:t>
        <a:bodyPr/>
        <a:lstStyle/>
        <a:p>
          <a:endParaRPr lang="es-MX"/>
        </a:p>
      </dgm:t>
    </dgm:pt>
    <dgm:pt modelId="{5EFF4623-C742-442F-9CEE-685278AE7D8D}" type="pres">
      <dgm:prSet presAssocID="{9EC78635-4342-4164-AB73-BF38CBA1410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7F04197-B628-492E-8D39-BDD6962173F1}" type="pres">
      <dgm:prSet presAssocID="{9EC78635-4342-4164-AB73-BF38CBA1410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105313C-C7BD-4259-B3D9-E0C6DEA0F53B}" type="pres">
      <dgm:prSet presAssocID="{9205658B-336A-43D9-B26C-18215C8D8B1F}" presName="spacer" presStyleCnt="0"/>
      <dgm:spPr/>
    </dgm:pt>
    <dgm:pt modelId="{21E69F2E-509F-4E64-8D78-59A487F9A721}" type="pres">
      <dgm:prSet presAssocID="{58B0B5AB-241E-4F68-8565-6F49B13018F3}" presName="comp" presStyleCnt="0"/>
      <dgm:spPr/>
    </dgm:pt>
    <dgm:pt modelId="{0255A3E0-1093-45A7-B377-7DF3AEEF84B3}" type="pres">
      <dgm:prSet presAssocID="{58B0B5AB-241E-4F68-8565-6F49B13018F3}" presName="box" presStyleLbl="node1" presStyleIdx="2" presStyleCnt="3"/>
      <dgm:spPr/>
      <dgm:t>
        <a:bodyPr/>
        <a:lstStyle/>
        <a:p>
          <a:endParaRPr lang="es-MX"/>
        </a:p>
      </dgm:t>
    </dgm:pt>
    <dgm:pt modelId="{5289DD09-0408-4D98-B049-5FB667C32EF7}" type="pres">
      <dgm:prSet presAssocID="{58B0B5AB-241E-4F68-8565-6F49B13018F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809666F-2687-41B9-95A6-47C040917983}" type="pres">
      <dgm:prSet presAssocID="{58B0B5AB-241E-4F68-8565-6F49B13018F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47EAF63-4E4B-457E-B5D7-6AC3E877DA8A}" srcId="{36DCBD95-5572-4CF5-BCD9-7117D164F31E}" destId="{C284FBF2-DC08-4B24-9C78-820B940C1043}" srcOrd="2" destOrd="0" parTransId="{A0E835F0-62C3-48F7-A068-58E944EAB0B6}" sibTransId="{254DA028-17C4-4867-9EBB-1257FD66DBC5}"/>
    <dgm:cxn modelId="{0CFDC130-41CC-4557-A2DC-15E7E684B33C}" type="presOf" srcId="{9EC78635-4342-4164-AB73-BF38CBA14105}" destId="{FBC5FAAA-3E9E-477B-BAAD-5A8F1A49981E}" srcOrd="0" destOrd="0" presId="urn:microsoft.com/office/officeart/2005/8/layout/vList4#2"/>
    <dgm:cxn modelId="{334A1B44-D47E-4630-BA15-C8BFB5CED750}" type="presOf" srcId="{FF763642-5178-46A1-8659-9FD622476A52}" destId="{FBC5FAAA-3E9E-477B-BAAD-5A8F1A49981E}" srcOrd="0" destOrd="3" presId="urn:microsoft.com/office/officeart/2005/8/layout/vList4#2"/>
    <dgm:cxn modelId="{37179E6C-1451-4B79-A031-B3A7D1B28676}" srcId="{36DCBD95-5572-4CF5-BCD9-7117D164F31E}" destId="{E3056B1D-189E-4ECE-BF6A-B6D0E615DBFB}" srcOrd="1" destOrd="0" parTransId="{CE7B43A8-38CB-4678-9497-9BCB2E6368DB}" sibTransId="{F787200E-FB47-431A-B703-CB0D2991B017}"/>
    <dgm:cxn modelId="{F68B8A33-C30D-49A1-9C26-2AC4740628BD}" type="presOf" srcId="{C4650CA4-C82B-4270-B84E-982EE95657D4}" destId="{0255A3E0-1093-45A7-B377-7DF3AEEF84B3}" srcOrd="0" destOrd="1" presId="urn:microsoft.com/office/officeart/2005/8/layout/vList4#2"/>
    <dgm:cxn modelId="{1DFAA11C-B0F8-4D4F-B5E8-EF4E42805DDC}" type="presOf" srcId="{38EDC155-DC65-4775-AA83-3753F86346FC}" destId="{0041F4A1-0133-4114-ABE6-9877225171BF}" srcOrd="0" destOrd="0" presId="urn:microsoft.com/office/officeart/2005/8/layout/vList4#2"/>
    <dgm:cxn modelId="{738E9C34-C233-4018-9530-C35E35B72741}" type="presOf" srcId="{28E97C30-8591-4FED-ADD9-5CB0C006EE50}" destId="{AAE969F0-6647-47B3-99E0-D3E003518E53}" srcOrd="0" destOrd="4" presId="urn:microsoft.com/office/officeart/2005/8/layout/vList4#2"/>
    <dgm:cxn modelId="{09222A8A-636C-4F7A-9C63-724F01867E14}" type="presOf" srcId="{46B391AB-1A88-4B5B-9A87-903797E33300}" destId="{FBC5FAAA-3E9E-477B-BAAD-5A8F1A49981E}" srcOrd="0" destOrd="2" presId="urn:microsoft.com/office/officeart/2005/8/layout/vList4#2"/>
    <dgm:cxn modelId="{24EF9565-E58F-4AC9-912A-76879DA1BC8E}" type="presOf" srcId="{7964F837-B161-4F69-AFC1-CBA7B5CA2C6A}" destId="{FBC5FAAA-3E9E-477B-BAAD-5A8F1A49981E}" srcOrd="0" destOrd="1" presId="urn:microsoft.com/office/officeart/2005/8/layout/vList4#2"/>
    <dgm:cxn modelId="{A0B0A6F9-A1A8-4088-9762-3AA46C090FAC}" srcId="{58B0B5AB-241E-4F68-8565-6F49B13018F3}" destId="{4748BB51-DEDB-43AD-B90E-01D7F750BE35}" srcOrd="1" destOrd="0" parTransId="{FCA83223-1C09-41CA-B275-21D4475AB410}" sibTransId="{AC949DE2-453D-47E0-B9C1-FC2D2AD895CF}"/>
    <dgm:cxn modelId="{EDFD3348-CC67-4571-B07A-9B717B4E167E}" type="presOf" srcId="{4748BB51-DEDB-43AD-B90E-01D7F750BE35}" destId="{0255A3E0-1093-45A7-B377-7DF3AEEF84B3}" srcOrd="0" destOrd="2" presId="urn:microsoft.com/office/officeart/2005/8/layout/vList4#2"/>
    <dgm:cxn modelId="{C6AAA67C-C500-4A4E-94AC-78F8254E80F6}" type="presOf" srcId="{AED2109B-0531-4343-A5A0-49D6A3242634}" destId="{FBC5FAAA-3E9E-477B-BAAD-5A8F1A49981E}" srcOrd="0" destOrd="5" presId="urn:microsoft.com/office/officeart/2005/8/layout/vList4#2"/>
    <dgm:cxn modelId="{0CCEB6F8-D537-4BBF-982D-53C1A493688C}" type="presOf" srcId="{9F65A78D-1EE1-4010-A6D8-A43E60437058}" destId="{FBC5FAAA-3E9E-477B-BAAD-5A8F1A49981E}" srcOrd="0" destOrd="4" presId="urn:microsoft.com/office/officeart/2005/8/layout/vList4#2"/>
    <dgm:cxn modelId="{2B92ACC5-9C41-4943-9F5D-602FE1D8EAAC}" srcId="{36DCBD95-5572-4CF5-BCD9-7117D164F31E}" destId="{E4FA7AE7-533E-4368-BB8A-FB7431478745}" srcOrd="4" destOrd="0" parTransId="{17259320-0EBA-4591-A7B0-E7D936C94FBF}" sibTransId="{A9114185-F4BE-4C48-BA75-CB3B2A8E9DE7}"/>
    <dgm:cxn modelId="{1F7975D1-86A5-4215-9623-2DB3C7FCD25D}" type="presOf" srcId="{58B0B5AB-241E-4F68-8565-6F49B13018F3}" destId="{B809666F-2687-41B9-95A6-47C040917983}" srcOrd="1" destOrd="0" presId="urn:microsoft.com/office/officeart/2005/8/layout/vList4#2"/>
    <dgm:cxn modelId="{4FA44AD5-3479-4BCB-A749-FC487DE947F4}" type="presOf" srcId="{36DCBD95-5572-4CF5-BCD9-7117D164F31E}" destId="{84991428-1F2E-43D7-A4F7-489BB69E787F}" srcOrd="1" destOrd="0" presId="urn:microsoft.com/office/officeart/2005/8/layout/vList4#2"/>
    <dgm:cxn modelId="{A54A4B8A-3C1A-4BD4-9AF7-C1FD2CDF82A2}" srcId="{9EC78635-4342-4164-AB73-BF38CBA14105}" destId="{46B391AB-1A88-4B5B-9A87-903797E33300}" srcOrd="1" destOrd="0" parTransId="{68FDCEAB-D5C1-4480-8138-3FD7198EBFBE}" sibTransId="{388800DC-D0D2-4CEC-8ECA-626F5DAF312B}"/>
    <dgm:cxn modelId="{90ED99D5-71EA-4E63-AE12-7A7DEB8E02AA}" srcId="{38EDC155-DC65-4775-AA83-3753F86346FC}" destId="{36DCBD95-5572-4CF5-BCD9-7117D164F31E}" srcOrd="0" destOrd="0" parTransId="{9950053C-3073-49C0-9673-5BC3E609892C}" sibTransId="{010230AD-5E9B-413B-8051-3F3D88A8A342}"/>
    <dgm:cxn modelId="{1B838E7B-10A9-4FB5-AAFF-8F451BC1239A}" type="presOf" srcId="{C284FBF2-DC08-4B24-9C78-820B940C1043}" destId="{AAE969F0-6647-47B3-99E0-D3E003518E53}" srcOrd="0" destOrd="3" presId="urn:microsoft.com/office/officeart/2005/8/layout/vList4#2"/>
    <dgm:cxn modelId="{E48EC2FE-0002-45B6-B6C3-4D928209526C}" type="presOf" srcId="{85756DA5-A284-40A3-8B39-F914CEFFAECC}" destId="{0255A3E0-1093-45A7-B377-7DF3AEEF84B3}" srcOrd="0" destOrd="4" presId="urn:microsoft.com/office/officeart/2005/8/layout/vList4#2"/>
    <dgm:cxn modelId="{3D57BA54-B098-443B-B726-97A1ECF5C1CF}" type="presOf" srcId="{36DCBD95-5572-4CF5-BCD9-7117D164F31E}" destId="{AAE969F0-6647-47B3-99E0-D3E003518E53}" srcOrd="0" destOrd="0" presId="urn:microsoft.com/office/officeart/2005/8/layout/vList4#2"/>
    <dgm:cxn modelId="{E27BA90E-CFCA-4F9D-8D6A-D7D246F0AA12}" type="presOf" srcId="{C284FBF2-DC08-4B24-9C78-820B940C1043}" destId="{84991428-1F2E-43D7-A4F7-489BB69E787F}" srcOrd="1" destOrd="3" presId="urn:microsoft.com/office/officeart/2005/8/layout/vList4#2"/>
    <dgm:cxn modelId="{B475F004-1EC5-4ECE-8FD2-86B2DE3D7974}" type="presOf" srcId="{58B0B5AB-241E-4F68-8565-6F49B13018F3}" destId="{0255A3E0-1093-45A7-B377-7DF3AEEF84B3}" srcOrd="0" destOrd="0" presId="urn:microsoft.com/office/officeart/2005/8/layout/vList4#2"/>
    <dgm:cxn modelId="{70AE9442-D8F8-4F70-A67A-6799054ADB01}" type="presOf" srcId="{E4FA7AE7-533E-4368-BB8A-FB7431478745}" destId="{AAE969F0-6647-47B3-99E0-D3E003518E53}" srcOrd="0" destOrd="5" presId="urn:microsoft.com/office/officeart/2005/8/layout/vList4#2"/>
    <dgm:cxn modelId="{1200AC6F-12C5-4739-B9E2-9146C6D64979}" srcId="{9EC78635-4342-4164-AB73-BF38CBA14105}" destId="{7964F837-B161-4F69-AFC1-CBA7B5CA2C6A}" srcOrd="0" destOrd="0" parTransId="{AB4B36F3-3F4A-4338-978F-8950068E82D3}" sibTransId="{44826A0A-7F7F-41BA-A8B2-AD3D61CEAC5E}"/>
    <dgm:cxn modelId="{FE5163FF-7437-4B78-AB76-368A70B5E11E}" type="presOf" srcId="{9EC78635-4342-4164-AB73-BF38CBA14105}" destId="{57F04197-B628-492E-8D39-BDD6962173F1}" srcOrd="1" destOrd="0" presId="urn:microsoft.com/office/officeart/2005/8/layout/vList4#2"/>
    <dgm:cxn modelId="{20BB261F-3D53-43FE-B7C1-3F5C773AF363}" type="presOf" srcId="{710E95FC-DBC5-4BD0-A4F5-3AF7F3849297}" destId="{B809666F-2687-41B9-95A6-47C040917983}" srcOrd="1" destOrd="3" presId="urn:microsoft.com/office/officeart/2005/8/layout/vList4#2"/>
    <dgm:cxn modelId="{1177AFB9-858F-4F7C-A8AF-0993CC2982FE}" type="presOf" srcId="{9F65A78D-1EE1-4010-A6D8-A43E60437058}" destId="{57F04197-B628-492E-8D39-BDD6962173F1}" srcOrd="1" destOrd="4" presId="urn:microsoft.com/office/officeart/2005/8/layout/vList4#2"/>
    <dgm:cxn modelId="{82E0C451-D4DD-4B99-8A5B-18CD2B8E87FB}" type="presOf" srcId="{28E97C30-8591-4FED-ADD9-5CB0C006EE50}" destId="{84991428-1F2E-43D7-A4F7-489BB69E787F}" srcOrd="1" destOrd="4" presId="urn:microsoft.com/office/officeart/2005/8/layout/vList4#2"/>
    <dgm:cxn modelId="{5FD583B9-EB98-4718-ADA1-F726C713BDD1}" srcId="{58B0B5AB-241E-4F68-8565-6F49B13018F3}" destId="{C4650CA4-C82B-4270-B84E-982EE95657D4}" srcOrd="0" destOrd="0" parTransId="{7ED0781A-ABE5-42BF-9011-B3020F99C572}" sibTransId="{17C7BF25-033F-4FE5-97D8-D3368C018714}"/>
    <dgm:cxn modelId="{A653978E-D4D2-4D58-8A2A-26C51C2E8FCF}" type="presOf" srcId="{710E95FC-DBC5-4BD0-A4F5-3AF7F3849297}" destId="{0255A3E0-1093-45A7-B377-7DF3AEEF84B3}" srcOrd="0" destOrd="3" presId="urn:microsoft.com/office/officeart/2005/8/layout/vList4#2"/>
    <dgm:cxn modelId="{41B89E02-6E63-4C66-A41A-4329F132649B}" type="presOf" srcId="{85756DA5-A284-40A3-8B39-F914CEFFAECC}" destId="{B809666F-2687-41B9-95A6-47C040917983}" srcOrd="1" destOrd="4" presId="urn:microsoft.com/office/officeart/2005/8/layout/vList4#2"/>
    <dgm:cxn modelId="{7A5FF719-E6C6-4C28-96AD-1EA7C7199889}" type="presOf" srcId="{E4FA7AE7-533E-4368-BB8A-FB7431478745}" destId="{84991428-1F2E-43D7-A4F7-489BB69E787F}" srcOrd="1" destOrd="5" presId="urn:microsoft.com/office/officeart/2005/8/layout/vList4#2"/>
    <dgm:cxn modelId="{527599D8-C95F-49A0-9F2E-E22B7337324F}" type="presOf" srcId="{0D3204AE-959F-4483-91EF-22C96B623CA2}" destId="{84991428-1F2E-43D7-A4F7-489BB69E787F}" srcOrd="1" destOrd="1" presId="urn:microsoft.com/office/officeart/2005/8/layout/vList4#2"/>
    <dgm:cxn modelId="{C69B8B10-5355-4F8B-AD9D-EDCF27D5B3BD}" srcId="{9EC78635-4342-4164-AB73-BF38CBA14105}" destId="{AED2109B-0531-4343-A5A0-49D6A3242634}" srcOrd="4" destOrd="0" parTransId="{3BDF66FC-6654-4799-89E2-10CE84C721CD}" sibTransId="{D85B41A3-D49F-49B1-A8B7-CEEA31907BF2}"/>
    <dgm:cxn modelId="{E83EC205-8191-4006-98B0-3B3EE6BE238E}" srcId="{4748BB51-DEDB-43AD-B90E-01D7F750BE35}" destId="{710E95FC-DBC5-4BD0-A4F5-3AF7F3849297}" srcOrd="0" destOrd="0" parTransId="{928097D6-C0EC-4623-A07D-CE5ED6AAE448}" sibTransId="{239FEF71-C301-4A1E-A68A-22CD89D15030}"/>
    <dgm:cxn modelId="{0CE1F1F5-2A85-4C93-9162-DE7B4B83EB84}" srcId="{38EDC155-DC65-4775-AA83-3753F86346FC}" destId="{58B0B5AB-241E-4F68-8565-6F49B13018F3}" srcOrd="2" destOrd="0" parTransId="{E648F655-67BC-43F9-B336-D9F4DA7DC901}" sibTransId="{122D85BB-E097-432D-9F4F-1F340E903A53}"/>
    <dgm:cxn modelId="{6670EC34-373C-4790-906C-822B1D6BAFF1}" type="presOf" srcId="{E3056B1D-189E-4ECE-BF6A-B6D0E615DBFB}" destId="{AAE969F0-6647-47B3-99E0-D3E003518E53}" srcOrd="0" destOrd="2" presId="urn:microsoft.com/office/officeart/2005/8/layout/vList4#2"/>
    <dgm:cxn modelId="{B14E9FFF-FD22-47F2-BD1B-E2433845595D}" type="presOf" srcId="{7964F837-B161-4F69-AFC1-CBA7B5CA2C6A}" destId="{57F04197-B628-492E-8D39-BDD6962173F1}" srcOrd="1" destOrd="1" presId="urn:microsoft.com/office/officeart/2005/8/layout/vList4#2"/>
    <dgm:cxn modelId="{ADAB9FD1-1B83-441F-9656-71FC070B1E6F}" type="presOf" srcId="{E3056B1D-189E-4ECE-BF6A-B6D0E615DBFB}" destId="{84991428-1F2E-43D7-A4F7-489BB69E787F}" srcOrd="1" destOrd="2" presId="urn:microsoft.com/office/officeart/2005/8/layout/vList4#2"/>
    <dgm:cxn modelId="{4DF1FE3E-A96D-494F-9C1B-D97E11A2E7BA}" srcId="{4748BB51-DEDB-43AD-B90E-01D7F750BE35}" destId="{85756DA5-A284-40A3-8B39-F914CEFFAECC}" srcOrd="1" destOrd="0" parTransId="{32799097-C210-4FF7-B291-98BD1B9B508F}" sibTransId="{F7469C58-CD9A-4A37-8637-B8368BDA1588}"/>
    <dgm:cxn modelId="{3A1CF304-691F-4006-BC52-CA35AEEDD052}" srcId="{36DCBD95-5572-4CF5-BCD9-7117D164F31E}" destId="{0D3204AE-959F-4483-91EF-22C96B623CA2}" srcOrd="0" destOrd="0" parTransId="{99A0DB67-824E-4368-9F1B-692CDF909E80}" sibTransId="{64EEDBB4-3847-49CB-B340-B71D324768F3}"/>
    <dgm:cxn modelId="{3700F687-96E2-4F41-BC5A-7D75846AFFDB}" type="presOf" srcId="{4748BB51-DEDB-43AD-B90E-01D7F750BE35}" destId="{B809666F-2687-41B9-95A6-47C040917983}" srcOrd="1" destOrd="2" presId="urn:microsoft.com/office/officeart/2005/8/layout/vList4#2"/>
    <dgm:cxn modelId="{2D9D5BA5-CE23-4647-ADBC-45835180D17E}" srcId="{36DCBD95-5572-4CF5-BCD9-7117D164F31E}" destId="{28E97C30-8591-4FED-ADD9-5CB0C006EE50}" srcOrd="3" destOrd="0" parTransId="{03BA5FCC-BD73-4253-97D1-DBBD2FE70F11}" sibTransId="{FBFDE78E-E61E-4107-9EE3-E0F7AE0AC954}"/>
    <dgm:cxn modelId="{178A498E-A9A9-45A5-8751-13477127970F}" type="presOf" srcId="{0D3204AE-959F-4483-91EF-22C96B623CA2}" destId="{AAE969F0-6647-47B3-99E0-D3E003518E53}" srcOrd="0" destOrd="1" presId="urn:microsoft.com/office/officeart/2005/8/layout/vList4#2"/>
    <dgm:cxn modelId="{4EC164F2-FFF2-4486-A28C-0C1643DC5A9C}" type="presOf" srcId="{C4650CA4-C82B-4270-B84E-982EE95657D4}" destId="{B809666F-2687-41B9-95A6-47C040917983}" srcOrd="1" destOrd="1" presId="urn:microsoft.com/office/officeart/2005/8/layout/vList4#2"/>
    <dgm:cxn modelId="{2E3B9527-C954-4069-A5CA-7C973735F38F}" srcId="{9EC78635-4342-4164-AB73-BF38CBA14105}" destId="{9F65A78D-1EE1-4010-A6D8-A43E60437058}" srcOrd="3" destOrd="0" parTransId="{BB65B7A3-AA11-43FF-9B8D-5AA69E756628}" sibTransId="{1C37241E-E3E6-448E-A814-CA58C2AFB011}"/>
    <dgm:cxn modelId="{E50454C5-AB54-4A8A-BFAD-81C37195EB68}" type="presOf" srcId="{FF763642-5178-46A1-8659-9FD622476A52}" destId="{57F04197-B628-492E-8D39-BDD6962173F1}" srcOrd="1" destOrd="3" presId="urn:microsoft.com/office/officeart/2005/8/layout/vList4#2"/>
    <dgm:cxn modelId="{E0E3F58A-D837-4B26-9301-6CA8CD7C4134}" srcId="{38EDC155-DC65-4775-AA83-3753F86346FC}" destId="{9EC78635-4342-4164-AB73-BF38CBA14105}" srcOrd="1" destOrd="0" parTransId="{67FE2CBD-3F36-4B79-B1E6-6344B6F35152}" sibTransId="{9205658B-336A-43D9-B26C-18215C8D8B1F}"/>
    <dgm:cxn modelId="{B2F788C2-460D-46CD-BA22-6E337B02DACE}" type="presOf" srcId="{AED2109B-0531-4343-A5A0-49D6A3242634}" destId="{57F04197-B628-492E-8D39-BDD6962173F1}" srcOrd="1" destOrd="5" presId="urn:microsoft.com/office/officeart/2005/8/layout/vList4#2"/>
    <dgm:cxn modelId="{E1448229-4D52-4912-8B00-A3615D6131D6}" srcId="{9EC78635-4342-4164-AB73-BF38CBA14105}" destId="{FF763642-5178-46A1-8659-9FD622476A52}" srcOrd="2" destOrd="0" parTransId="{9F72A301-D458-4EFA-8B55-812F88AC84EB}" sibTransId="{2810CC7B-E9CD-439C-9858-3453F296201A}"/>
    <dgm:cxn modelId="{B047C117-4796-4E8D-AD12-C8D9B1852C62}" type="presOf" srcId="{46B391AB-1A88-4B5B-9A87-903797E33300}" destId="{57F04197-B628-492E-8D39-BDD6962173F1}" srcOrd="1" destOrd="2" presId="urn:microsoft.com/office/officeart/2005/8/layout/vList4#2"/>
    <dgm:cxn modelId="{4B0BBA07-CE5F-4985-B228-F13454BC39D6}" type="presParOf" srcId="{0041F4A1-0133-4114-ABE6-9877225171BF}" destId="{0D06B22C-E132-46CF-A54D-8568C515FC73}" srcOrd="0" destOrd="0" presId="urn:microsoft.com/office/officeart/2005/8/layout/vList4#2"/>
    <dgm:cxn modelId="{7AD813E8-299B-45F7-9F80-C8BA14F19EF6}" type="presParOf" srcId="{0D06B22C-E132-46CF-A54D-8568C515FC73}" destId="{AAE969F0-6647-47B3-99E0-D3E003518E53}" srcOrd="0" destOrd="0" presId="urn:microsoft.com/office/officeart/2005/8/layout/vList4#2"/>
    <dgm:cxn modelId="{EC6F0AAA-7E86-4EF5-9F36-81C9BF14706E}" type="presParOf" srcId="{0D06B22C-E132-46CF-A54D-8568C515FC73}" destId="{CA8ACED7-DF33-4533-AC92-C322F993881E}" srcOrd="1" destOrd="0" presId="urn:microsoft.com/office/officeart/2005/8/layout/vList4#2"/>
    <dgm:cxn modelId="{67401316-1B8D-424F-AA83-C6EF0EFBD8E8}" type="presParOf" srcId="{0D06B22C-E132-46CF-A54D-8568C515FC73}" destId="{84991428-1F2E-43D7-A4F7-489BB69E787F}" srcOrd="2" destOrd="0" presId="urn:microsoft.com/office/officeart/2005/8/layout/vList4#2"/>
    <dgm:cxn modelId="{2E0F184C-9C64-4613-9F40-75C10F4F06D2}" type="presParOf" srcId="{0041F4A1-0133-4114-ABE6-9877225171BF}" destId="{46EBFE5F-D491-4BAF-AADF-EA4A22F8DA67}" srcOrd="1" destOrd="0" presId="urn:microsoft.com/office/officeart/2005/8/layout/vList4#2"/>
    <dgm:cxn modelId="{6DE877E5-2BEE-4BB1-A74F-100CE72A73DC}" type="presParOf" srcId="{0041F4A1-0133-4114-ABE6-9877225171BF}" destId="{F305EB28-9FF3-4EE5-A9FB-03C1FB819605}" srcOrd="2" destOrd="0" presId="urn:microsoft.com/office/officeart/2005/8/layout/vList4#2"/>
    <dgm:cxn modelId="{61B01DD4-4754-4D9D-99A6-6A6032C236BB}" type="presParOf" srcId="{F305EB28-9FF3-4EE5-A9FB-03C1FB819605}" destId="{FBC5FAAA-3E9E-477B-BAAD-5A8F1A49981E}" srcOrd="0" destOrd="0" presId="urn:microsoft.com/office/officeart/2005/8/layout/vList4#2"/>
    <dgm:cxn modelId="{2BE2AFF6-F1E9-4EC3-9677-311F262B03DB}" type="presParOf" srcId="{F305EB28-9FF3-4EE5-A9FB-03C1FB819605}" destId="{5EFF4623-C742-442F-9CEE-685278AE7D8D}" srcOrd="1" destOrd="0" presId="urn:microsoft.com/office/officeart/2005/8/layout/vList4#2"/>
    <dgm:cxn modelId="{9A97F0A8-F414-4EDE-84EC-B1FC61D13189}" type="presParOf" srcId="{F305EB28-9FF3-4EE5-A9FB-03C1FB819605}" destId="{57F04197-B628-492E-8D39-BDD6962173F1}" srcOrd="2" destOrd="0" presId="urn:microsoft.com/office/officeart/2005/8/layout/vList4#2"/>
    <dgm:cxn modelId="{9477C907-3421-4619-9CEE-722DD958415C}" type="presParOf" srcId="{0041F4A1-0133-4114-ABE6-9877225171BF}" destId="{7105313C-C7BD-4259-B3D9-E0C6DEA0F53B}" srcOrd="3" destOrd="0" presId="urn:microsoft.com/office/officeart/2005/8/layout/vList4#2"/>
    <dgm:cxn modelId="{1207A5E5-754A-48A9-B114-73A93F69FAA3}" type="presParOf" srcId="{0041F4A1-0133-4114-ABE6-9877225171BF}" destId="{21E69F2E-509F-4E64-8D78-59A487F9A721}" srcOrd="4" destOrd="0" presId="urn:microsoft.com/office/officeart/2005/8/layout/vList4#2"/>
    <dgm:cxn modelId="{AA8BAB40-ADA8-4AEF-9380-10D54F45BE0C}" type="presParOf" srcId="{21E69F2E-509F-4E64-8D78-59A487F9A721}" destId="{0255A3E0-1093-45A7-B377-7DF3AEEF84B3}" srcOrd="0" destOrd="0" presId="urn:microsoft.com/office/officeart/2005/8/layout/vList4#2"/>
    <dgm:cxn modelId="{6CFE75B3-3DB5-40FA-BDC8-6B2E33271960}" type="presParOf" srcId="{21E69F2E-509F-4E64-8D78-59A487F9A721}" destId="{5289DD09-0408-4D98-B049-5FB667C32EF7}" srcOrd="1" destOrd="0" presId="urn:microsoft.com/office/officeart/2005/8/layout/vList4#2"/>
    <dgm:cxn modelId="{EF6D8DAF-78D9-4A5A-9B81-E9F4A00256A9}" type="presParOf" srcId="{21E69F2E-509F-4E64-8D78-59A487F9A721}" destId="{B809666F-2687-41B9-95A6-47C04091798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969F0-6647-47B3-99E0-D3E003518E53}">
      <dsp:nvSpPr>
        <dsp:cNvPr id="0" name=""/>
        <dsp:cNvSpPr/>
      </dsp:nvSpPr>
      <dsp:spPr>
        <a:xfrm>
          <a:off x="0" y="353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>
              <a:latin typeface="Soberana Sans" pitchFamily="50" charset="0"/>
            </a:rPr>
            <a:t>Portal  del SAT</a:t>
          </a:r>
          <a:endParaRPr lang="es-MX" sz="1100" kern="1200" dirty="0">
            <a:latin typeface="Soberana Sans" pitchFamily="50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  <a:ea typeface="ＭＳ Ｐゴシック" charset="-128"/>
            </a:rPr>
            <a:t>Dudas en materia fiscal, son atendidas dentro de los 3 días hábiles siguientes a su recepción. </a:t>
          </a:r>
          <a:endParaRPr lang="es-MX" sz="1100" kern="1200" dirty="0">
            <a:latin typeface="Soberana Sans" pitchFamily="50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Se cuenta con diversas ayudas y secciones de preguntas frecuentes.</a:t>
          </a:r>
          <a:endParaRPr lang="es-MX" sz="11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Se orienta paso a paso al contribuyente con videos. </a:t>
          </a:r>
          <a:endParaRPr lang="es-MX" sz="11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  <a:ea typeface="ＭＳ Ｐゴシック" charset="-128"/>
            </a:rPr>
            <a:t>Orientación vía Chat.</a:t>
          </a:r>
          <a:endParaRPr lang="es-MX" sz="1100" kern="1200" dirty="0">
            <a:latin typeface="Soberana Sans" pitchFamily="50" charset="0"/>
            <a:ea typeface="ＭＳ Ｐゴシック" charset="-128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kern="1200" dirty="0" smtClean="0">
              <a:latin typeface="Soberana Sans" pitchFamily="50" charset="0"/>
              <a:ea typeface="ＭＳ Ｐゴシック" charset="-128"/>
            </a:rPr>
            <a:t>Foros de discusión. </a:t>
          </a:r>
          <a:endParaRPr lang="es-MX" sz="1100" kern="1200" dirty="0">
            <a:latin typeface="Soberana Sans" pitchFamily="50" charset="0"/>
            <a:ea typeface="ＭＳ Ｐゴシック" charset="-128"/>
          </a:endParaRPr>
        </a:p>
      </dsp:txBody>
      <dsp:txXfrm>
        <a:off x="1787356" y="353"/>
        <a:ext cx="6442243" cy="1414363"/>
      </dsp:txXfrm>
    </dsp:sp>
    <dsp:sp modelId="{CA8ACED7-DF33-4533-AC92-C322F993881E}">
      <dsp:nvSpPr>
        <dsp:cNvPr id="0" name=""/>
        <dsp:cNvSpPr/>
      </dsp:nvSpPr>
      <dsp:spPr>
        <a:xfrm>
          <a:off x="141436" y="141436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FAAA-3E9E-477B-BAAD-5A8F1A49981E}">
      <dsp:nvSpPr>
        <dsp:cNvPr id="0" name=""/>
        <dsp:cNvSpPr/>
      </dsp:nvSpPr>
      <dsp:spPr>
        <a:xfrm>
          <a:off x="0" y="1584171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Soberana Sans" pitchFamily="50" charset="0"/>
            </a:rPr>
            <a:t>Redes sociales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Twitter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YouTube</a:t>
          </a:r>
          <a:endParaRPr lang="es-MX" sz="1200" kern="1200" dirty="0">
            <a:latin typeface="Soberana Sans" pitchFamily="50" charset="0"/>
            <a:ea typeface="ＭＳ Ｐゴシック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Facebook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1" kern="1200" dirty="0" err="1" smtClean="0">
              <a:latin typeface="Soberana Sans" pitchFamily="50" charset="0"/>
              <a:ea typeface="ＭＳ Ｐゴシック" charset="-128"/>
              <a:cs typeface="Calibri" pitchFamily="34" charset="0"/>
            </a:rPr>
            <a:t>Flickr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sp:txBody>
      <dsp:txXfrm>
        <a:off x="1787356" y="1584171"/>
        <a:ext cx="6442243" cy="1414363"/>
      </dsp:txXfrm>
    </dsp:sp>
    <dsp:sp modelId="{5EFF4623-C742-442F-9CEE-685278AE7D8D}">
      <dsp:nvSpPr>
        <dsp:cNvPr id="0" name=""/>
        <dsp:cNvSpPr/>
      </dsp:nvSpPr>
      <dsp:spPr>
        <a:xfrm>
          <a:off x="141436" y="1697235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5A3E0-1093-45A7-B377-7DF3AEEF84B3}">
      <dsp:nvSpPr>
        <dsp:cNvPr id="0" name=""/>
        <dsp:cNvSpPr/>
      </dsp:nvSpPr>
      <dsp:spPr>
        <a:xfrm>
          <a:off x="0" y="3111598"/>
          <a:ext cx="8229600" cy="14143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>
              <a:latin typeface="Soberana Sans" pitchFamily="50" charset="0"/>
            </a:rPr>
            <a:t>Atención telefónica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Para recibir asesoría o asistencia Telefónica:</a:t>
          </a:r>
          <a:endParaRPr lang="es-MX" sz="1200" kern="1200" dirty="0">
            <a:latin typeface="Soberana Sans" pitchFamily="50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MarcaSAT: 627 22 728 desde la Ciudad de México, o 01 55 627 22 728 del resto del país.. 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Atención  telefónica directa a contribuyentes  con clave de acceso.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kern="1200" dirty="0" smtClean="0">
              <a:latin typeface="Soberana Sans" pitchFamily="50" charset="0"/>
              <a:ea typeface="ＭＳ Ｐゴシック" charset="-128"/>
              <a:cs typeface="Calibri" pitchFamily="34" charset="0"/>
            </a:rPr>
            <a:t>Además, para algunos contribuyentes es posible presentar declaración vía telefónica y obtienen un folio como acuse de presentación, vía un SMS.</a:t>
          </a:r>
          <a:endParaRPr lang="es-MX" sz="1200" kern="1200" dirty="0">
            <a:latin typeface="Soberana Sans" pitchFamily="50" charset="0"/>
            <a:ea typeface="ＭＳ Ｐゴシック" charset="-128"/>
            <a:cs typeface="Calibri" pitchFamily="34" charset="0"/>
          </a:endParaRPr>
        </a:p>
      </dsp:txBody>
      <dsp:txXfrm>
        <a:off x="1787356" y="3111598"/>
        <a:ext cx="6442243" cy="1414363"/>
      </dsp:txXfrm>
    </dsp:sp>
    <dsp:sp modelId="{5289DD09-0408-4D98-B049-5FB667C32EF7}">
      <dsp:nvSpPr>
        <dsp:cNvPr id="0" name=""/>
        <dsp:cNvSpPr/>
      </dsp:nvSpPr>
      <dsp:spPr>
        <a:xfrm>
          <a:off x="141436" y="3253035"/>
          <a:ext cx="1645920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" y="0"/>
            <a:ext cx="914213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339752" y="2636912"/>
            <a:ext cx="6120680" cy="1470025"/>
          </a:xfrm>
        </p:spPr>
        <p:txBody>
          <a:bodyPr/>
          <a:lstStyle>
            <a:lvl1pPr>
              <a:defRPr b="1" baseline="0">
                <a:solidFill>
                  <a:srgbClr val="095B1E"/>
                </a:solidFill>
              </a:defRPr>
            </a:lvl1pPr>
          </a:lstStyle>
          <a:p>
            <a:r>
              <a:rPr lang="es-ES" dirty="0" smtClean="0"/>
              <a:t>Escribe el título de tu presentación aquí...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2627784" y="6309320"/>
            <a:ext cx="3272408" cy="33488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095B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Escribe la fecha del documento…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4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9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2840" y="188640"/>
            <a:ext cx="8229600" cy="418058"/>
          </a:xfrm>
        </p:spPr>
        <p:txBody>
          <a:bodyPr>
            <a:normAutofit/>
          </a:bodyPr>
          <a:lstStyle>
            <a:lvl1pPr algn="l">
              <a:defRPr sz="3200" baseline="0">
                <a:latin typeface="Soberana Sans" pitchFamily="50" charset="0"/>
              </a:defRPr>
            </a:lvl1pPr>
          </a:lstStyle>
          <a:p>
            <a:r>
              <a:rPr lang="es-ES" dirty="0" smtClean="0"/>
              <a:t>Escribe el subtítulo…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oberana Sans" pitchFamily="50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0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46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8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3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5894-968D-426B-B09E-694FB3E11320}" type="datetimeFigureOut">
              <a:rPr lang="es-MX" smtClean="0"/>
              <a:pPr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11D-C1E1-4687-B7C9-A99A53208E4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7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2348880"/>
            <a:ext cx="6120680" cy="1872208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006666"/>
                </a:solidFill>
              </a:rPr>
              <a:t>Uso de la e.firma (antes firma electrónica) en los servicios que ofrece el SAT</a:t>
            </a:r>
            <a:endParaRPr lang="es-MX" dirty="0">
              <a:solidFill>
                <a:srgbClr val="006666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que utilizan la e.firma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P</a:t>
            </a:r>
            <a:r>
              <a:rPr lang="es-MX" sz="1800" dirty="0" smtClean="0"/>
              <a:t>uedes utilizar la e.firma </a:t>
            </a:r>
            <a:r>
              <a:rPr lang="es-MX" sz="1800" dirty="0"/>
              <a:t>en los siguientes trámites: </a:t>
            </a:r>
            <a:endParaRPr lang="es-MX" sz="1800" dirty="0" smtClean="0"/>
          </a:p>
          <a:p>
            <a:pPr algn="just"/>
            <a:endParaRPr lang="es-MX" sz="1200" dirty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Presentación </a:t>
            </a:r>
            <a:r>
              <a:rPr lang="es-MX" sz="1800" dirty="0"/>
              <a:t>de declaración </a:t>
            </a:r>
            <a:r>
              <a:rPr lang="es-MX" sz="1800" dirty="0" smtClean="0"/>
              <a:t>anual.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Solicitud </a:t>
            </a:r>
            <a:r>
              <a:rPr lang="es-MX" sz="1800" dirty="0"/>
              <a:t>y consulta de devolución de </a:t>
            </a:r>
            <a:r>
              <a:rPr lang="es-MX" sz="1800" dirty="0" smtClean="0"/>
              <a:t>ISR.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Generación de </a:t>
            </a:r>
            <a:r>
              <a:rPr lang="es-MX" sz="1800" dirty="0"/>
              <a:t>Contraseña a través </a:t>
            </a:r>
            <a:r>
              <a:rPr lang="es-MX" sz="1800" dirty="0" smtClean="0"/>
              <a:t>del portal de internet. </a:t>
            </a:r>
            <a:endParaRPr lang="es-MX" sz="1800" dirty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Incorporación </a:t>
            </a:r>
            <a:r>
              <a:rPr lang="es-MX" sz="1800" dirty="0"/>
              <a:t>al padrón de </a:t>
            </a:r>
            <a:r>
              <a:rPr lang="es-MX" sz="1800" dirty="0" smtClean="0"/>
              <a:t>importadores.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Presentación </a:t>
            </a:r>
            <a:r>
              <a:rPr lang="es-MX" sz="1800" dirty="0"/>
              <a:t>de dictámenes </a:t>
            </a:r>
            <a:r>
              <a:rPr lang="es-MX" sz="1800" dirty="0" smtClean="0"/>
              <a:t>fiscales.</a:t>
            </a:r>
          </a:p>
          <a:p>
            <a:pPr algn="just">
              <a:buClr>
                <a:schemeClr val="accent3">
                  <a:lumMod val="75000"/>
                </a:schemeClr>
              </a:buClr>
            </a:pPr>
            <a:endParaRPr lang="es-MX" sz="1200" dirty="0" smtClean="0"/>
          </a:p>
          <a:p>
            <a:pPr algn="just">
              <a:buClr>
                <a:schemeClr val="accent3">
                  <a:lumMod val="75000"/>
                </a:schemeClr>
              </a:buClr>
            </a:pPr>
            <a:r>
              <a:rPr lang="es-MX" sz="1800" dirty="0" smtClean="0"/>
              <a:t>También la puedes utilizar en portales de internet de servicios no fiscales como: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Declaración </a:t>
            </a:r>
            <a:r>
              <a:rPr lang="es-MX" sz="1800" dirty="0"/>
              <a:t>de Situación Patrimonial (Secretaría de la Función </a:t>
            </a:r>
            <a:r>
              <a:rPr lang="es-MX" sz="1800" dirty="0" smtClean="0"/>
              <a:t>Pública).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Apertura </a:t>
            </a:r>
            <a:r>
              <a:rPr lang="es-MX" sz="1800" dirty="0"/>
              <a:t>Rápida de Empresas (Secretaría de Economía y Secretaría de Relaciones </a:t>
            </a:r>
            <a:r>
              <a:rPr lang="es-MX" sz="1800" dirty="0" smtClean="0"/>
              <a:t>Exteriores).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 smtClean="0"/>
              <a:t>Cetes </a:t>
            </a:r>
            <a:r>
              <a:rPr lang="es-MX" sz="1800" dirty="0"/>
              <a:t>directo (Secretaría de Hacienda y Crédito Público</a:t>
            </a:r>
            <a:r>
              <a:rPr lang="es-MX" sz="1800" dirty="0" smtClean="0"/>
              <a:t>).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/>
              <a:t>Acceso a servicios  y trámites que ofrecen oficinas gubernamentales.</a:t>
            </a:r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s-MX" sz="1800" dirty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s-MX" sz="1800" dirty="0"/>
          </a:p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0728"/>
            <a:ext cx="18097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1512168" cy="83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94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Pasos para utilizar la e.firma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84576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U</a:t>
            </a:r>
            <a:r>
              <a:rPr lang="es-MX" sz="1800" dirty="0" smtClean="0"/>
              <a:t>tilizar la e.firma es sencillo, </a:t>
            </a:r>
            <a:r>
              <a:rPr lang="es-MX" sz="1800" dirty="0"/>
              <a:t>todas las aplicaciones que se encuentran en el portal </a:t>
            </a:r>
            <a:r>
              <a:rPr lang="es-MX" sz="1800" dirty="0" smtClean="0"/>
              <a:t>de internet del </a:t>
            </a:r>
            <a:r>
              <a:rPr lang="es-MX" sz="1800" dirty="0"/>
              <a:t>SAT se encuentran homologadas para solicitar la misma </a:t>
            </a:r>
            <a:r>
              <a:rPr lang="es-MX" sz="1800" dirty="0" smtClean="0"/>
              <a:t>información al momento de autenticarse.</a:t>
            </a:r>
          </a:p>
          <a:p>
            <a:pPr algn="just"/>
            <a:endParaRPr lang="es-MX" sz="1800" dirty="0"/>
          </a:p>
          <a:p>
            <a:pPr algn="just"/>
            <a:r>
              <a:rPr lang="es-MX" sz="1800" dirty="0" smtClean="0"/>
              <a:t>Sigue estos pasos: </a:t>
            </a:r>
          </a:p>
          <a:p>
            <a:pPr algn="just"/>
            <a:endParaRPr lang="es-MX" sz="1800" dirty="0" smtClean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/>
              <a:t>Se digita en la aplicación el Registro Federal de Contribuyente (RFC) del usuario del servicio (12 posiciones persona moral, 13 posiciones persona física). </a:t>
            </a:r>
            <a:endParaRPr lang="es-MX" sz="1800" dirty="0" smtClean="0"/>
          </a:p>
          <a:p>
            <a:pPr algn="just"/>
            <a:endParaRPr lang="es-MX" sz="1800" dirty="0" smtClean="0"/>
          </a:p>
          <a:p>
            <a:pPr algn="just"/>
            <a:endParaRPr lang="es-MX" sz="1800" dirty="0" smtClean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/>
              <a:t>Se selecciona la ruta donde se tiene almacenada la Clave o llave privada (archivo con extensión *.</a:t>
            </a:r>
            <a:r>
              <a:rPr lang="es-MX" sz="1800" dirty="0" err="1"/>
              <a:t>key</a:t>
            </a:r>
            <a:r>
              <a:rPr lang="es-MX" sz="1800" dirty="0"/>
              <a:t>), puede ser de la USB, disco compacto o la PC, y se adjunta a la aplicación. </a:t>
            </a:r>
            <a:endParaRPr lang="es-MX" sz="1800" dirty="0" smtClean="0"/>
          </a:p>
          <a:p>
            <a:pPr algn="just"/>
            <a:endParaRPr lang="es-MX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/>
          <a:stretch/>
        </p:blipFill>
        <p:spPr bwMode="auto">
          <a:xfrm>
            <a:off x="4719782" y="4941168"/>
            <a:ext cx="84815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Pasos para utilizar la </a:t>
            </a:r>
            <a:r>
              <a:rPr lang="es-MX" dirty="0" smtClean="0"/>
              <a:t>e.firma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/>
              <a:t>De igual forma se selecciona la ruta donde se tiene almacenado el Certificado </a:t>
            </a:r>
            <a:r>
              <a:rPr lang="es-MX" sz="1800" dirty="0" smtClean="0"/>
              <a:t>de e.firma </a:t>
            </a:r>
            <a:r>
              <a:rPr lang="es-MX" sz="1800" dirty="0"/>
              <a:t>(archivo con extensión *.cer) y se adjunta a la aplicación.</a:t>
            </a:r>
          </a:p>
          <a:p>
            <a:pPr algn="just"/>
            <a:r>
              <a:rPr lang="es-MX" sz="1800" dirty="0"/>
              <a:t> </a:t>
            </a:r>
            <a:endParaRPr lang="es-MX" sz="1800" dirty="0" smtClean="0"/>
          </a:p>
          <a:p>
            <a:pPr algn="just"/>
            <a:endParaRPr lang="es-MX" sz="1800" dirty="0" smtClean="0"/>
          </a:p>
          <a:p>
            <a:pPr algn="just"/>
            <a:endParaRPr lang="es-MX" sz="1800" dirty="0"/>
          </a:p>
          <a:p>
            <a:pPr marL="285750" indent="-285750" algn="just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MX" sz="1800" dirty="0"/>
              <a:t>Por último se digita la contraseña de la clave o llave privada y se da clic en iniciar sesión, para poder acceder al servicio solicitado. 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26" y="1988840"/>
            <a:ext cx="183832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2638425" cy="9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8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Pasos para utilizar la </a:t>
            </a:r>
            <a:r>
              <a:rPr lang="es-MX" dirty="0" smtClean="0"/>
              <a:t>e.firma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4473927"/>
            <a:ext cx="35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Soberana Sans" pitchFamily="50" charset="0"/>
              </a:rPr>
              <a:t>Tu RFC aparecerá de forma automática una vez que el sistema relacione los archivos de tu </a:t>
            </a:r>
            <a:r>
              <a:rPr lang="es-MX" sz="1400" dirty="0" err="1" smtClean="0">
                <a:latin typeface="Soberana Sans" pitchFamily="50" charset="0"/>
              </a:rPr>
              <a:t>e.firma</a:t>
            </a:r>
            <a:endParaRPr lang="es-MX" sz="1400" dirty="0">
              <a:latin typeface="Soberana Sans" pitchFamily="50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4932" y="18976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Soberana Sans" pitchFamily="50" charset="0"/>
              </a:rPr>
              <a:t>Captura </a:t>
            </a:r>
            <a:r>
              <a:rPr lang="es-MX" sz="1400" dirty="0">
                <a:latin typeface="Soberana Sans" pitchFamily="50" charset="0"/>
              </a:rPr>
              <a:t>la Clave de la llave privada (</a:t>
            </a:r>
            <a:r>
              <a:rPr lang="es-MX" sz="1400" dirty="0" err="1">
                <a:latin typeface="Soberana Sans" pitchFamily="50" charset="0"/>
              </a:rPr>
              <a:t>Password</a:t>
            </a:r>
            <a:r>
              <a:rPr lang="es-MX" sz="1400" dirty="0">
                <a:latin typeface="Soberana Sans" pitchFamily="50" charset="0"/>
              </a:rPr>
              <a:t>) </a:t>
            </a:r>
            <a:r>
              <a:rPr lang="es-MX" sz="1400" dirty="0" smtClean="0">
                <a:latin typeface="Soberana Sans" pitchFamily="50" charset="0"/>
              </a:rPr>
              <a:t> </a:t>
            </a:r>
            <a:endParaRPr lang="es-MX" sz="1400" dirty="0">
              <a:latin typeface="Soberana Sans" pitchFamily="50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375508" y="4362798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oberana Sans" pitchFamily="50" charset="0"/>
              </a:rPr>
              <a:t>Con el botón Buscar, identifique el archivo </a:t>
            </a:r>
            <a:r>
              <a:rPr lang="es-MX" sz="1400" dirty="0" smtClean="0">
                <a:latin typeface="Soberana Sans" pitchFamily="50" charset="0"/>
              </a:rPr>
              <a:t>del certificado de su firma </a:t>
            </a:r>
            <a:r>
              <a:rPr lang="es-MX" sz="1400" dirty="0">
                <a:latin typeface="Soberana Sans" pitchFamily="50" charset="0"/>
              </a:rPr>
              <a:t>electrónica </a:t>
            </a:r>
            <a:r>
              <a:rPr lang="es-MX" sz="1400" dirty="0" smtClean="0">
                <a:latin typeface="Soberana Sans" pitchFamily="50" charset="0"/>
              </a:rPr>
              <a:t>(</a:t>
            </a:r>
            <a:r>
              <a:rPr lang="es-MX" sz="1400" dirty="0">
                <a:latin typeface="Soberana Sans" pitchFamily="50" charset="0"/>
              </a:rPr>
              <a:t>extensión </a:t>
            </a:r>
            <a:r>
              <a:rPr lang="es-MX" sz="1400" dirty="0" smtClean="0">
                <a:latin typeface="Soberana Sans" pitchFamily="50" charset="0"/>
              </a:rPr>
              <a:t>*.</a:t>
            </a:r>
            <a:r>
              <a:rPr lang="es-MX" sz="1400" dirty="0" err="1" smtClean="0">
                <a:latin typeface="Soberana Sans" pitchFamily="50" charset="0"/>
              </a:rPr>
              <a:t>cer</a:t>
            </a:r>
            <a:r>
              <a:rPr lang="es-MX" sz="1400" dirty="0" smtClean="0">
                <a:latin typeface="Soberana Sans" pitchFamily="50" charset="0"/>
              </a:rPr>
              <a:t>) </a:t>
            </a:r>
            <a:endParaRPr lang="es-MX" sz="1400" dirty="0">
              <a:latin typeface="Soberana Sans" pitchFamily="50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372200" y="1585826"/>
            <a:ext cx="25826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oberana Sans" pitchFamily="50" charset="0"/>
              </a:rPr>
              <a:t>Con el botón Buscar, identifique </a:t>
            </a:r>
            <a:r>
              <a:rPr lang="es-MX" sz="1400" dirty="0" smtClean="0">
                <a:latin typeface="Soberana Sans" pitchFamily="50" charset="0"/>
              </a:rPr>
              <a:t>el archivo de la llave privada de su firma electrónica (extensión *.</a:t>
            </a:r>
            <a:r>
              <a:rPr lang="es-MX" sz="1400" dirty="0" err="1" smtClean="0">
                <a:latin typeface="Soberana Sans" pitchFamily="50" charset="0"/>
              </a:rPr>
              <a:t>key</a:t>
            </a:r>
            <a:r>
              <a:rPr lang="es-MX" sz="1400" dirty="0" smtClean="0">
                <a:latin typeface="Soberana Sans" pitchFamily="50" charset="0"/>
              </a:rPr>
              <a:t>) </a:t>
            </a:r>
            <a:endParaRPr lang="es-MX" sz="1400" dirty="0">
              <a:latin typeface="Soberana Sans" pitchFamily="50" charset="0"/>
            </a:endParaRP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01210"/>
            <a:ext cx="3614151" cy="165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>
            <a:off x="1187624" y="2420888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1478836" y="3812020"/>
            <a:ext cx="170514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5945848" y="3429000"/>
            <a:ext cx="9304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945848" y="2451595"/>
            <a:ext cx="1218440" cy="730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Para mayor información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1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489180"/>
              </p:ext>
            </p:extLst>
          </p:nvPr>
        </p:nvGraphicFramePr>
        <p:xfrm>
          <a:off x="467544" y="105273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02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490</Words>
  <Application>Microsoft Office PowerPoint</Application>
  <PresentationFormat>Presentación en pantalla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Uso de la e.firma (antes firma electrónica) en los servicios que ofrece el SAT</vt:lpstr>
      <vt:lpstr>Servicios que utilizan la e.firma</vt:lpstr>
      <vt:lpstr>Pasos para utilizar la e.firma</vt:lpstr>
      <vt:lpstr>Pasos para utilizar la e.firma</vt:lpstr>
      <vt:lpstr>Pasos para utilizar la e.firma</vt:lpstr>
      <vt:lpstr>Para mayor información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Isabel Vázquez Vázquez</dc:creator>
  <cp:lastModifiedBy>Isabel Magali Cortes Trejo</cp:lastModifiedBy>
  <cp:revision>15</cp:revision>
  <dcterms:created xsi:type="dcterms:W3CDTF">2015-02-16T19:32:04Z</dcterms:created>
  <dcterms:modified xsi:type="dcterms:W3CDTF">2016-09-29T15:48:14Z</dcterms:modified>
</cp:coreProperties>
</file>