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095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>
      <p:cViewPr>
        <p:scale>
          <a:sx n="108" d="100"/>
          <a:sy n="108" d="100"/>
        </p:scale>
        <p:origin x="-28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" y="0"/>
            <a:ext cx="914213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339752" y="2636912"/>
            <a:ext cx="6120680" cy="1470025"/>
          </a:xfrm>
        </p:spPr>
        <p:txBody>
          <a:bodyPr/>
          <a:lstStyle>
            <a:lvl1pPr>
              <a:defRPr b="1" baseline="0">
                <a:solidFill>
                  <a:srgbClr val="095B1E"/>
                </a:solidFill>
              </a:defRPr>
            </a:lvl1pPr>
          </a:lstStyle>
          <a:p>
            <a:r>
              <a:rPr lang="es-ES" dirty="0" smtClean="0"/>
              <a:t>Escribe el título de tu presentación aquí...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627784" y="6309320"/>
            <a:ext cx="3272408" cy="33488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rgbClr val="095B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Escribe la fecha del documento…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370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24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9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2840" y="188640"/>
            <a:ext cx="8229600" cy="418058"/>
          </a:xfrm>
        </p:spPr>
        <p:txBody>
          <a:bodyPr>
            <a:normAutofit/>
          </a:bodyPr>
          <a:lstStyle>
            <a:lvl1pPr algn="l">
              <a:defRPr sz="3200" baseline="0">
                <a:latin typeface="Soberana Sans" pitchFamily="50" charset="0"/>
              </a:defRPr>
            </a:lvl1pPr>
          </a:lstStyle>
          <a:p>
            <a:r>
              <a:rPr lang="es-ES" dirty="0" smtClean="0"/>
              <a:t>Escribe el subtítulo…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94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90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00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7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46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918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31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C5894-968D-426B-B09E-694FB3E11320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711D-C1E1-4687-B7C9-A99A53208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77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solidFill>
                  <a:srgbClr val="006666"/>
                </a:solidFill>
              </a:rPr>
              <a:t>Certificados de Sello Digital (CSD) y su uso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2016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43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000" b="1" dirty="0" smtClean="0"/>
              <a:t/>
            </a:r>
            <a:br>
              <a:rPr lang="es-MX" sz="2000" b="1" dirty="0" smtClean="0"/>
            </a:br>
            <a:r>
              <a:rPr lang="es-MX" sz="2000" b="1" dirty="0" smtClean="0"/>
              <a:t>¿</a:t>
            </a:r>
            <a:r>
              <a:rPr lang="es-MX" sz="2000" b="1" dirty="0"/>
              <a:t>Qué es un certificado de sello digital (CSD)?</a:t>
            </a:r>
            <a:br>
              <a:rPr lang="es-MX" sz="2000" b="1" dirty="0"/>
            </a:br>
            <a:endParaRPr lang="es-MX" sz="2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1008112"/>
          </a:xfrm>
        </p:spPr>
        <p:txBody>
          <a:bodyPr/>
          <a:lstStyle/>
          <a:p>
            <a:r>
              <a:rPr lang="es-MX" sz="1800" dirty="0">
                <a:cs typeface="Calibri" pitchFamily="34" charset="0"/>
              </a:rPr>
              <a:t>Es una </a:t>
            </a:r>
            <a:r>
              <a:rPr lang="es-MX" sz="1800" dirty="0" err="1" smtClean="0">
                <a:cs typeface="Calibri" pitchFamily="34" charset="0"/>
              </a:rPr>
              <a:t>e.firma</a:t>
            </a:r>
            <a:r>
              <a:rPr lang="es-MX" sz="1800" dirty="0" smtClean="0">
                <a:cs typeface="Calibri" pitchFamily="34" charset="0"/>
              </a:rPr>
              <a:t> (antes Firma </a:t>
            </a:r>
            <a:r>
              <a:rPr lang="es-MX" sz="1800" dirty="0">
                <a:cs typeface="Calibri" pitchFamily="34" charset="0"/>
              </a:rPr>
              <a:t>Electrónica </a:t>
            </a:r>
            <a:r>
              <a:rPr lang="es-MX" sz="1800" dirty="0" smtClean="0">
                <a:cs typeface="Calibri" pitchFamily="34" charset="0"/>
              </a:rPr>
              <a:t>Avanzada) de </a:t>
            </a:r>
            <a:r>
              <a:rPr lang="es-MX" sz="1800" dirty="0">
                <a:cs typeface="Calibri" pitchFamily="34" charset="0"/>
              </a:rPr>
              <a:t>propósito específico, asociada a un mensaje de </a:t>
            </a:r>
            <a:r>
              <a:rPr lang="es-MX" sz="1800" dirty="0" smtClean="0">
                <a:cs typeface="Calibri" pitchFamily="34" charset="0"/>
              </a:rPr>
              <a:t>datos</a:t>
            </a:r>
            <a:r>
              <a:rPr lang="es-MX" sz="1800" dirty="0">
                <a:cs typeface="Calibri" pitchFamily="34" charset="0"/>
              </a:rPr>
              <a:t>.</a:t>
            </a:r>
            <a:endParaRPr lang="es-MX" sz="1800" b="1" dirty="0">
              <a:cs typeface="Calibri" pitchFamily="34" charset="0"/>
            </a:endParaRPr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2264" y="2420888"/>
            <a:ext cx="885698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Soberana Sans" pitchFamily="50" charset="0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¿</a:t>
            </a:r>
            <a:r>
              <a:rPr lang="es-MX" sz="2000" b="1" dirty="0"/>
              <a:t>Qué elementos conforman un certificado de sello digital? 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3843" y="3580584"/>
            <a:ext cx="1325405" cy="99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352019" y="3284984"/>
            <a:ext cx="72703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Un CSD está conformado por 3 elementos, los cuales se describen a continuación: </a:t>
            </a:r>
            <a:endParaRPr lang="es-MX" dirty="0" smtClean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  <a:p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Clave o llave pública, conocido como certificado (archivo con extensión *.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cer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Clave o llave privada (archivo con extensión *.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key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Contraseña de la clave o llave privada </a:t>
            </a:r>
          </a:p>
          <a:p>
            <a:endParaRPr lang="es-MX" dirty="0" smtClean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418058"/>
          </a:xfrm>
        </p:spPr>
        <p:txBody>
          <a:bodyPr>
            <a:noAutofit/>
          </a:bodyPr>
          <a:lstStyle/>
          <a:p>
            <a:r>
              <a:rPr lang="es-MX" sz="2000" b="1" dirty="0"/>
              <a:t>¿Para qué sirve un Certificado de Sello Digital (CSD)?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1008112"/>
          </a:xfrm>
        </p:spPr>
        <p:txBody>
          <a:bodyPr/>
          <a:lstStyle/>
          <a:p>
            <a:r>
              <a:rPr lang="es-MX" sz="1800" dirty="0">
                <a:cs typeface="Calibri" pitchFamily="34" charset="0"/>
              </a:rPr>
              <a:t>Para sellar digitalmente las facturas </a:t>
            </a:r>
            <a:r>
              <a:rPr lang="es-MX" sz="1800" dirty="0" smtClean="0">
                <a:cs typeface="Calibri" pitchFamily="34" charset="0"/>
              </a:rPr>
              <a:t>electrónicas, permitirá </a:t>
            </a:r>
            <a:r>
              <a:rPr lang="es-MX" sz="1800" dirty="0">
                <a:cs typeface="Calibri" pitchFamily="34" charset="0"/>
              </a:rPr>
              <a:t>identificar plenamente </a:t>
            </a:r>
            <a:r>
              <a:rPr lang="es-MX" sz="1800" dirty="0" smtClean="0">
                <a:cs typeface="Calibri" pitchFamily="34" charset="0"/>
              </a:rPr>
              <a:t>al emisor </a:t>
            </a:r>
            <a:r>
              <a:rPr lang="es-MX" sz="1800" dirty="0">
                <a:cs typeface="Calibri" pitchFamily="34" charset="0"/>
              </a:rPr>
              <a:t>del comprobante. </a:t>
            </a:r>
            <a:endParaRPr lang="es-MX" sz="1800" b="1" dirty="0">
              <a:cs typeface="Calibri" pitchFamily="34" charset="0"/>
            </a:endParaRPr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51520" y="1930822"/>
            <a:ext cx="638194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Soberana Sans" pitchFamily="50" charset="0"/>
                <a:ea typeface="+mj-ea"/>
                <a:cs typeface="+mj-cs"/>
              </a:defRPr>
            </a:lvl1pPr>
          </a:lstStyle>
          <a:p>
            <a:r>
              <a:rPr lang="es-MX" sz="2000" b="1" dirty="0"/>
              <a:t>¿Cómo se utiliza el certificado de sello digital?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23528" y="2588711"/>
            <a:ext cx="8646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La forma de utilizar el CSD es muy rápida y sencilla; normalmente las aplicaciones de facturación electrónica solicitan los archivos del CSD, ya sea al momento de la generación del comprobante o bien durante su configuración antes de utilizarla.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26122" y="4725144"/>
            <a:ext cx="8229600" cy="1382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s-MX" sz="1800" dirty="0" smtClean="0">
                <a:cs typeface="Calibri" pitchFamily="34" charset="0"/>
              </a:rPr>
              <a:t>Estar inscrito ante el RFC, y que cuente con las características fiscales que le permitan emitir comprobantes fiscales.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sz="1800" dirty="0" smtClean="0"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sz="1800" dirty="0" smtClean="0">
                <a:cs typeface="Calibri" pitchFamily="34" charset="0"/>
              </a:rPr>
              <a:t>Contar con </a:t>
            </a:r>
            <a:r>
              <a:rPr lang="es-MX" sz="1800" dirty="0" err="1" smtClean="0">
                <a:cs typeface="Calibri" pitchFamily="34" charset="0"/>
              </a:rPr>
              <a:t>e.firma</a:t>
            </a:r>
            <a:r>
              <a:rPr lang="es-MX" sz="1800" dirty="0" smtClean="0">
                <a:cs typeface="Calibri" pitchFamily="34" charset="0"/>
              </a:rPr>
              <a:t> (antes firma electrónica) vigente.</a:t>
            </a:r>
            <a:endParaRPr lang="es-MX" sz="18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23528" y="4142085"/>
            <a:ext cx="698477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Soberana Sans" pitchFamily="50" charset="0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¿Cuáles son los requisitos para tramitar un CSD?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5177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333832" y="836712"/>
            <a:ext cx="864643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Todo el proceso lo puede realizar por 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internet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:</a:t>
            </a:r>
            <a:endParaRPr lang="es-MX" dirty="0" smtClean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  <a:p>
            <a:pPr algn="just"/>
            <a:endParaRPr lang="es-MX" dirty="0" smtClean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  <a:p>
            <a:pPr algn="just"/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Paso 1. 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Descargue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la aplicación </a:t>
            </a:r>
            <a:r>
              <a:rPr lang="es-MX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Certifica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 (antes SOLCEDI) del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portal del SAT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.</a:t>
            </a:r>
          </a:p>
          <a:p>
            <a:pPr algn="just"/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Paso 2. 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Genere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la solicitud de CSD; 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le serán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solicitados los archivos de 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su </a:t>
            </a:r>
            <a:r>
              <a:rPr lang="es-MX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e.firma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 (antes firma electrónica).</a:t>
            </a:r>
          </a:p>
          <a:p>
            <a:pPr algn="just"/>
            <a:endParaRPr lang="es-MX" dirty="0" smtClean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  <a:p>
            <a:pPr lvl="1" algn="just"/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- </a:t>
            </a:r>
            <a:r>
              <a:rPr lang="es-MX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Se </a:t>
            </a:r>
            <a:r>
              <a:rPr lang="es-MX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obtendrán 2 archivos: el primero con extensión .</a:t>
            </a:r>
            <a:r>
              <a:rPr lang="es-MX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sdg</a:t>
            </a:r>
            <a:r>
              <a:rPr lang="es-MX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 que se enviará como </a:t>
            </a:r>
            <a:r>
              <a:rPr lang="es-MX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solicitud al </a:t>
            </a:r>
            <a:r>
              <a:rPr lang="es-MX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SAT; el segundo es la clave Privada de su sello digital, con extensión .</a:t>
            </a:r>
            <a:r>
              <a:rPr lang="es-MX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key</a:t>
            </a:r>
            <a:endParaRPr lang="es-MX" sz="1600" i="1" dirty="0" smtClean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  <a:p>
            <a:pPr algn="just"/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Paso 3. 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Envíe 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en </a:t>
            </a:r>
            <a:r>
              <a:rPr lang="es-MX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CertiSAT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 Web la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solicitud de sellos digitales y 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recupere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ahí mismo los 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certificados.</a:t>
            </a:r>
          </a:p>
          <a:p>
            <a:pPr algn="just"/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  <a:p>
            <a:pPr lvl="1" algn="just"/>
            <a:r>
              <a:rPr lang="es-MX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-Requiere de su Contraseña (antes CIEC) o </a:t>
            </a:r>
            <a:r>
              <a:rPr lang="es-MX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e.firma</a:t>
            </a:r>
            <a:r>
              <a:rPr lang="es-MX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 (antes firma electrónica) para </a:t>
            </a:r>
            <a:r>
              <a:rPr lang="es-MX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realizar el </a:t>
            </a:r>
            <a:r>
              <a:rPr lang="es-MX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envío</a:t>
            </a:r>
          </a:p>
          <a:p>
            <a:pPr lvl="1" algn="just"/>
            <a:r>
              <a:rPr lang="es-MX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-Se </a:t>
            </a:r>
            <a:r>
              <a:rPr lang="es-MX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obtendrá el archivo del Certificado de Sello </a:t>
            </a:r>
            <a:r>
              <a:rPr lang="es-MX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Digital con </a:t>
            </a:r>
            <a:r>
              <a:rPr lang="es-MX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extensión .</a:t>
            </a:r>
            <a:r>
              <a:rPr lang="es-MX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cer</a:t>
            </a:r>
            <a:endParaRPr lang="es-MX" sz="1600" i="1" dirty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  <a:p>
            <a:endParaRPr lang="es-MX" sz="1600" i="1" dirty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  <a:p>
            <a:r>
              <a:rPr lang="es-MX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     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b="1" dirty="0"/>
              <a:t>¿Cuáles son los pasos para tramitar un CSD</a:t>
            </a:r>
            <a:r>
              <a:rPr lang="es-MX" sz="2000" b="1" dirty="0" smtClean="0"/>
              <a:t>?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4327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354</Words>
  <Application>Microsoft Office PowerPoint</Application>
  <PresentationFormat>Presentación en pantalla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Certificados de Sello Digital (CSD) y su uso</vt:lpstr>
      <vt:lpstr> ¿Qué es un certificado de sello digital (CSD)? </vt:lpstr>
      <vt:lpstr>¿Para qué sirve un Certificado de Sello Digital (CSD)?</vt:lpstr>
      <vt:lpstr>¿Cuáles son los pasos para tramitar un CSD?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Isabel Vázquez Vázquez</dc:creator>
  <cp:lastModifiedBy>Bianca Gabriela Peralta Zenteno</cp:lastModifiedBy>
  <cp:revision>8</cp:revision>
  <dcterms:created xsi:type="dcterms:W3CDTF">2015-02-16T19:32:04Z</dcterms:created>
  <dcterms:modified xsi:type="dcterms:W3CDTF">2016-10-25T15:11:27Z</dcterms:modified>
</cp:coreProperties>
</file>