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93" d="100"/>
          <a:sy n="93" d="100"/>
        </p:scale>
        <p:origin x="-1407" y="4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38D4-DEE5-18E1-202B-6088A36580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D0BC409-04A1-519F-572E-48766F717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FE750D-87BE-F943-79F5-737724E231E2}"/>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5" name="Footer Placeholder 4">
            <a:extLst>
              <a:ext uri="{FF2B5EF4-FFF2-40B4-BE49-F238E27FC236}">
                <a16:creationId xmlns:a16="http://schemas.microsoft.com/office/drawing/2014/main" id="{9FA3E0EE-72E4-3DE3-B3DB-1AD486F520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7BAE78-B448-0718-8759-D71D1E74E055}"/>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222914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3AC0-ABDB-EA4F-CB44-18E7ED3DDEB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4B0C97-26A4-6DD9-A1E4-0065900F48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A4F647-AF5F-3F62-CCF3-F6895D7BCDE1}"/>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5" name="Footer Placeholder 4">
            <a:extLst>
              <a:ext uri="{FF2B5EF4-FFF2-40B4-BE49-F238E27FC236}">
                <a16:creationId xmlns:a16="http://schemas.microsoft.com/office/drawing/2014/main" id="{FF18767A-6B3F-528A-92DA-02CF66D701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D437AA-5ED0-59D2-CECD-3B18F7DBCFF8}"/>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26154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2FB9C-2F5A-9EC9-E1D3-C76BEE4AA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691885-A51C-8D1E-A19F-992EA9B79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FB9BEE-FBF5-E564-61BD-0E95E1672D1C}"/>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5" name="Footer Placeholder 4">
            <a:extLst>
              <a:ext uri="{FF2B5EF4-FFF2-40B4-BE49-F238E27FC236}">
                <a16:creationId xmlns:a16="http://schemas.microsoft.com/office/drawing/2014/main" id="{C78017D9-0FB2-7361-5B3B-29E531FED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24BE6A-DA3D-5572-0988-EF7C8C93CD31}"/>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321617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D56F-6160-530F-CC7F-08A28BC365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C8C544-661C-9BC6-8046-E48267BC1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2C7992-78FB-CB42-060F-513FAFC99CC9}"/>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5" name="Footer Placeholder 4">
            <a:extLst>
              <a:ext uri="{FF2B5EF4-FFF2-40B4-BE49-F238E27FC236}">
                <a16:creationId xmlns:a16="http://schemas.microsoft.com/office/drawing/2014/main" id="{35005982-5B12-EF33-462E-3C709698F0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B61AD3-C749-9868-5108-55A2142B28EE}"/>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97239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BD97-803B-6928-169F-BAECD0FC31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9359771-CA86-3BEC-F466-18E11C9EF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5E9CCC-A418-C40A-2A0D-97D891A7FAD9}"/>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5" name="Footer Placeholder 4">
            <a:extLst>
              <a:ext uri="{FF2B5EF4-FFF2-40B4-BE49-F238E27FC236}">
                <a16:creationId xmlns:a16="http://schemas.microsoft.com/office/drawing/2014/main" id="{DF01222F-4916-57E1-5098-6A57B38F31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89A116-9A8F-FB49-EA44-A3356FCD8E6A}"/>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123302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D894-AE7C-CEAE-6531-BA3BFF366B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9CA2ED-935B-F786-4B67-1AEFDE2E08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A7648D-39EC-05AD-B0F8-E298E31C97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E5F4DE-A9AA-C4D5-AA16-036D134FCDAD}"/>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6" name="Footer Placeholder 5">
            <a:extLst>
              <a:ext uri="{FF2B5EF4-FFF2-40B4-BE49-F238E27FC236}">
                <a16:creationId xmlns:a16="http://schemas.microsoft.com/office/drawing/2014/main" id="{CF1BCE29-B9F3-2C98-8A71-AAB6B926B0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B673D3-3FFA-130A-A227-A8D511FE82EA}"/>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233072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EF09-7474-D5C2-0890-6A85E01EA1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F4A6B6-7558-F57D-0F0D-561267782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CC5F40-69DA-FBCB-D985-2D2E89A54F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2337861-7D46-B2D7-5064-E0DABD538D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3CDAD-8990-8439-DAB5-C2C97EF504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BFA8DF3-CBF6-464A-69E9-F6E0704F8E5F}"/>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8" name="Footer Placeholder 7">
            <a:extLst>
              <a:ext uri="{FF2B5EF4-FFF2-40B4-BE49-F238E27FC236}">
                <a16:creationId xmlns:a16="http://schemas.microsoft.com/office/drawing/2014/main" id="{9ADB958B-D982-1711-C67B-E9769BB66B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C72FE75-0FA5-0015-FAAB-4EB97C0AC3B3}"/>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390006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A6BF-AF90-D3B5-5AB1-3D2807F544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45FFF1-D428-4F64-C793-E57D3A7B1052}"/>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4" name="Footer Placeholder 3">
            <a:extLst>
              <a:ext uri="{FF2B5EF4-FFF2-40B4-BE49-F238E27FC236}">
                <a16:creationId xmlns:a16="http://schemas.microsoft.com/office/drawing/2014/main" id="{50E78F15-430B-EFE5-A404-9606D8E8B01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1993B5D-4BCB-CA3C-6D11-D51F8B0C4A98}"/>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339822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D5020-FEA3-ACA2-D4EC-962F54590B2E}"/>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3" name="Footer Placeholder 2">
            <a:extLst>
              <a:ext uri="{FF2B5EF4-FFF2-40B4-BE49-F238E27FC236}">
                <a16:creationId xmlns:a16="http://schemas.microsoft.com/office/drawing/2014/main" id="{A3A29B80-BACA-C91C-6C03-73353C72386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44B6AE-D192-8ED8-615A-5FE4A246DCB0}"/>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364427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4ED9-BC80-9E63-1BD7-CB0698499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980EAA6-86A7-BC65-EE48-67732C2CB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C33EB5-754B-3E9C-C8EF-C644E4DD2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55152-F00F-EB9D-89C4-C4A2E2BEC8F5}"/>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6" name="Footer Placeholder 5">
            <a:extLst>
              <a:ext uri="{FF2B5EF4-FFF2-40B4-BE49-F238E27FC236}">
                <a16:creationId xmlns:a16="http://schemas.microsoft.com/office/drawing/2014/main" id="{BF14C2A9-B2B6-1A36-ABD4-67E8D891E3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EBA295-3F16-2459-CE53-E98DEC7AE546}"/>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414383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C598-BD15-CFDF-ED5B-5E2CAA0C2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16B0DEB-5BEF-91D6-43B4-C98C6B3C9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E3EDEE-1928-781A-9545-E86C964BC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48927-7F9B-2584-F54A-CB7EA76D1D12}"/>
              </a:ext>
            </a:extLst>
          </p:cNvPr>
          <p:cNvSpPr>
            <a:spLocks noGrp="1"/>
          </p:cNvSpPr>
          <p:nvPr>
            <p:ph type="dt" sz="half" idx="10"/>
          </p:nvPr>
        </p:nvSpPr>
        <p:spPr/>
        <p:txBody>
          <a:bodyPr/>
          <a:lstStyle/>
          <a:p>
            <a:fld id="{4BF062EF-165B-43B6-9020-9E7F80272EBE}" type="datetimeFigureOut">
              <a:rPr lang="en-GB" smtClean="0"/>
              <a:t>09/11/2023</a:t>
            </a:fld>
            <a:endParaRPr lang="en-GB"/>
          </a:p>
        </p:txBody>
      </p:sp>
      <p:sp>
        <p:nvSpPr>
          <p:cNvPr id="6" name="Footer Placeholder 5">
            <a:extLst>
              <a:ext uri="{FF2B5EF4-FFF2-40B4-BE49-F238E27FC236}">
                <a16:creationId xmlns:a16="http://schemas.microsoft.com/office/drawing/2014/main" id="{8893578C-AD0E-7249-020F-454EAFBF38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743614-AD51-73E9-9E2A-CD40AE3B6B65}"/>
              </a:ext>
            </a:extLst>
          </p:cNvPr>
          <p:cNvSpPr>
            <a:spLocks noGrp="1"/>
          </p:cNvSpPr>
          <p:nvPr>
            <p:ph type="sldNum" sz="quarter" idx="12"/>
          </p:nvPr>
        </p:nvSpPr>
        <p:spPr/>
        <p:txBody>
          <a:bodyPr/>
          <a:lstStyle/>
          <a:p>
            <a:fld id="{54AE9A73-85A9-4736-A88D-D6FDF7E1F349}" type="slidenum">
              <a:rPr lang="en-GB" smtClean="0"/>
              <a:t>‹#›</a:t>
            </a:fld>
            <a:endParaRPr lang="en-GB"/>
          </a:p>
        </p:txBody>
      </p:sp>
    </p:spTree>
    <p:extLst>
      <p:ext uri="{BB962C8B-B14F-4D97-AF65-F5344CB8AC3E}">
        <p14:creationId xmlns:p14="http://schemas.microsoft.com/office/powerpoint/2010/main" val="290053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953021-B37E-DF0D-2DCB-0A6263D87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2AEA72-DE1F-2AED-1E3E-8A075E98D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E1B04A-8B89-E433-4636-0DBA6BE2A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062EF-165B-43B6-9020-9E7F80272EBE}" type="datetimeFigureOut">
              <a:rPr lang="en-GB" smtClean="0"/>
              <a:t>09/11/2023</a:t>
            </a:fld>
            <a:endParaRPr lang="en-GB"/>
          </a:p>
        </p:txBody>
      </p:sp>
      <p:sp>
        <p:nvSpPr>
          <p:cNvPr id="5" name="Footer Placeholder 4">
            <a:extLst>
              <a:ext uri="{FF2B5EF4-FFF2-40B4-BE49-F238E27FC236}">
                <a16:creationId xmlns:a16="http://schemas.microsoft.com/office/drawing/2014/main" id="{20F20A59-CFCD-AFE5-0D1B-4521C1A35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5F095A-E7A6-0000-3EAA-5C4CA200D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E9A73-85A9-4736-A88D-D6FDF7E1F349}" type="slidenum">
              <a:rPr lang="en-GB" smtClean="0"/>
              <a:t>‹#›</a:t>
            </a:fld>
            <a:endParaRPr lang="en-GB"/>
          </a:p>
        </p:txBody>
      </p:sp>
    </p:spTree>
    <p:extLst>
      <p:ext uri="{BB962C8B-B14F-4D97-AF65-F5344CB8AC3E}">
        <p14:creationId xmlns:p14="http://schemas.microsoft.com/office/powerpoint/2010/main" val="4086627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DBCA-8E5B-86DE-819A-B0CC2AD90CF2}"/>
              </a:ext>
            </a:extLst>
          </p:cNvPr>
          <p:cNvSpPr>
            <a:spLocks noGrp="1"/>
          </p:cNvSpPr>
          <p:nvPr>
            <p:ph type="title"/>
          </p:nvPr>
        </p:nvSpPr>
        <p:spPr>
          <a:xfrm>
            <a:off x="838200" y="365126"/>
            <a:ext cx="10515600" cy="1203616"/>
          </a:xfrm>
        </p:spPr>
        <p:txBody>
          <a:bodyPr/>
          <a:lstStyle/>
          <a:p>
            <a:r>
              <a:rPr lang="en-GB" dirty="0"/>
              <a:t>Task 2 Findings</a:t>
            </a:r>
          </a:p>
        </p:txBody>
      </p:sp>
      <p:pic>
        <p:nvPicPr>
          <p:cNvPr id="13" name="Content Placeholder 12" descr="A diagram of a diagram&#10;&#10;Description automatically generated">
            <a:extLst>
              <a:ext uri="{FF2B5EF4-FFF2-40B4-BE49-F238E27FC236}">
                <a16:creationId xmlns:a16="http://schemas.microsoft.com/office/drawing/2014/main" id="{4687EC80-7FDA-4A83-1B92-59058AF07B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8108"/>
            <a:ext cx="6292442" cy="4171364"/>
          </a:xfrm>
        </p:spPr>
      </p:pic>
      <p:sp>
        <p:nvSpPr>
          <p:cNvPr id="14" name="TextBox 13">
            <a:extLst>
              <a:ext uri="{FF2B5EF4-FFF2-40B4-BE49-F238E27FC236}">
                <a16:creationId xmlns:a16="http://schemas.microsoft.com/office/drawing/2014/main" id="{C2643F7D-F0A4-5465-B843-8EA6F2757D58}"/>
              </a:ext>
            </a:extLst>
          </p:cNvPr>
          <p:cNvSpPr txBox="1"/>
          <p:nvPr/>
        </p:nvSpPr>
        <p:spPr>
          <a:xfrm>
            <a:off x="7321128" y="1341172"/>
            <a:ext cx="4459458" cy="5632311"/>
          </a:xfrm>
          <a:prstGeom prst="rect">
            <a:avLst/>
          </a:prstGeom>
          <a:noFill/>
        </p:spPr>
        <p:txBody>
          <a:bodyPr wrap="square" rtlCol="0">
            <a:spAutoFit/>
          </a:bodyPr>
          <a:lstStyle/>
          <a:p>
            <a:r>
              <a:rPr lang="en-GB" dirty="0"/>
              <a:t>The plot tree shows the conditions on which a customers are most likely to book or not book. As you can see almost all customers are likely to not too book, however, the opacity of the colour orange represents the likeliness not to book. </a:t>
            </a:r>
          </a:p>
          <a:p>
            <a:endParaRPr lang="en-GB" dirty="0"/>
          </a:p>
          <a:p>
            <a:r>
              <a:rPr lang="en-GB" dirty="0"/>
              <a:t>The model shows that people who whose length of stay is less than 193.5 days and those who don’t want in flight meals are less likely to book, and those who have flight durations under 4.79 hours and book in a country with less that 5867 instances in the data set are most likely to book a flight.</a:t>
            </a:r>
          </a:p>
          <a:p>
            <a:endParaRPr lang="en-GB" dirty="0"/>
          </a:p>
          <a:p>
            <a:r>
              <a:rPr lang="en-GB" dirty="0"/>
              <a:t>We can expand the depth of the </a:t>
            </a:r>
            <a:r>
              <a:rPr lang="en-GB" dirty="0" err="1"/>
              <a:t>RandomForest</a:t>
            </a:r>
            <a:r>
              <a:rPr lang="en-GB" dirty="0"/>
              <a:t> tree to draw more meaningful conclusions.</a:t>
            </a:r>
          </a:p>
          <a:p>
            <a:endParaRPr lang="en-GB" dirty="0"/>
          </a:p>
          <a:p>
            <a:endParaRPr lang="en-GB" dirty="0"/>
          </a:p>
        </p:txBody>
      </p:sp>
    </p:spTree>
    <p:extLst>
      <p:ext uri="{BB962C8B-B14F-4D97-AF65-F5344CB8AC3E}">
        <p14:creationId xmlns:p14="http://schemas.microsoft.com/office/powerpoint/2010/main" val="865153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Task 2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Findings</dc:title>
  <dc:creator>James Conn</dc:creator>
  <cp:lastModifiedBy>James Conn</cp:lastModifiedBy>
  <cp:revision>2</cp:revision>
  <dcterms:created xsi:type="dcterms:W3CDTF">2023-11-09T22:57:20Z</dcterms:created>
  <dcterms:modified xsi:type="dcterms:W3CDTF">2023-11-09T23:41:30Z</dcterms:modified>
</cp:coreProperties>
</file>