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60"/>
  </p:normalViewPr>
  <p:slideViewPr>
    <p:cSldViewPr>
      <p:cViewPr varScale="1">
        <p:scale>
          <a:sx n="96" d="100"/>
          <a:sy n="96" d="100"/>
        </p:scale>
        <p:origin x="8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C3B41-3954-46AD-B9E1-317FC4E3DC0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BF9E12-E0FE-43F4-9E72-706803A8FB0A}">
      <dgm:prSet phldrT="[Text]"/>
      <dgm:spPr/>
      <dgm:t>
        <a:bodyPr/>
        <a:lstStyle/>
        <a:p>
          <a:r>
            <a:rPr lang="en-US" dirty="0"/>
            <a:t>Input Combination of Faces on Cube</a:t>
          </a:r>
        </a:p>
      </dgm:t>
    </dgm:pt>
    <dgm:pt modelId="{EE17E969-D2AB-44DB-A64A-4D796D999076}" type="parTrans" cxnId="{7DC19E16-37ED-45B3-AA9A-71B98D3370F3}">
      <dgm:prSet/>
      <dgm:spPr/>
      <dgm:t>
        <a:bodyPr/>
        <a:lstStyle/>
        <a:p>
          <a:endParaRPr lang="en-US"/>
        </a:p>
      </dgm:t>
    </dgm:pt>
    <dgm:pt modelId="{92B3F63F-2FC0-4670-8875-08029B51784D}" type="sibTrans" cxnId="{7DC19E16-37ED-45B3-AA9A-71B98D3370F3}">
      <dgm:prSet/>
      <dgm:spPr/>
      <dgm:t>
        <a:bodyPr/>
        <a:lstStyle/>
        <a:p>
          <a:endParaRPr lang="en-US"/>
        </a:p>
      </dgm:t>
    </dgm:pt>
    <dgm:pt modelId="{252040F3-CB71-471B-BBE0-A39BA0872A07}">
      <dgm:prSet phldrT="[Text]"/>
      <dgm:spPr/>
      <dgm:t>
        <a:bodyPr/>
        <a:lstStyle/>
        <a:p>
          <a:r>
            <a:rPr lang="en-US" dirty="0"/>
            <a:t>Solving Algorithm</a:t>
          </a:r>
        </a:p>
      </dgm:t>
    </dgm:pt>
    <dgm:pt modelId="{6CEF4554-E905-4C15-BD9F-9C8D45A272EE}" type="parTrans" cxnId="{509A1162-57D6-47E5-944C-42890F9F84BC}">
      <dgm:prSet/>
      <dgm:spPr/>
      <dgm:t>
        <a:bodyPr/>
        <a:lstStyle/>
        <a:p>
          <a:endParaRPr lang="en-US"/>
        </a:p>
      </dgm:t>
    </dgm:pt>
    <dgm:pt modelId="{B9B33B56-2075-4360-B737-2633882EB139}" type="sibTrans" cxnId="{509A1162-57D6-47E5-944C-42890F9F84BC}">
      <dgm:prSet/>
      <dgm:spPr/>
      <dgm:t>
        <a:bodyPr/>
        <a:lstStyle/>
        <a:p>
          <a:endParaRPr lang="en-US"/>
        </a:p>
      </dgm:t>
    </dgm:pt>
    <dgm:pt modelId="{036913AB-EA6E-4EBC-831E-E79FADCEAFAC}">
      <dgm:prSet phldrT="[Text]"/>
      <dgm:spPr/>
      <dgm:t>
        <a:bodyPr/>
        <a:lstStyle/>
        <a:p>
          <a:r>
            <a:rPr lang="en-US" dirty="0"/>
            <a:t>Array (list)</a:t>
          </a:r>
        </a:p>
      </dgm:t>
    </dgm:pt>
    <dgm:pt modelId="{967C6132-8894-4D9D-857C-665D4EB91759}" type="parTrans" cxnId="{E6EBB2D8-69F3-41D9-97BC-328E9534F50D}">
      <dgm:prSet/>
      <dgm:spPr/>
      <dgm:t>
        <a:bodyPr/>
        <a:lstStyle/>
        <a:p>
          <a:endParaRPr lang="en-US"/>
        </a:p>
      </dgm:t>
    </dgm:pt>
    <dgm:pt modelId="{19A99A5A-B1CE-47EB-A46B-DBFCF5B68D9F}" type="sibTrans" cxnId="{E6EBB2D8-69F3-41D9-97BC-328E9534F50D}">
      <dgm:prSet/>
      <dgm:spPr/>
      <dgm:t>
        <a:bodyPr/>
        <a:lstStyle/>
        <a:p>
          <a:endParaRPr lang="en-US"/>
        </a:p>
      </dgm:t>
    </dgm:pt>
    <dgm:pt modelId="{55094E42-1063-4788-80F4-CB639EEB34AD}">
      <dgm:prSet phldrT="[Text]"/>
      <dgm:spPr/>
      <dgm:t>
        <a:bodyPr/>
        <a:lstStyle/>
        <a:p>
          <a:r>
            <a:rPr lang="en-US" dirty="0"/>
            <a:t>Processing </a:t>
          </a:r>
        </a:p>
        <a:p>
          <a:r>
            <a:rPr lang="en-US" dirty="0"/>
            <a:t>(Move is translated into command)</a:t>
          </a:r>
        </a:p>
      </dgm:t>
    </dgm:pt>
    <dgm:pt modelId="{DD872D16-8F67-49A6-B905-52A7E7CE2189}" type="parTrans" cxnId="{6B23B41B-E363-42E4-989D-9AAE42ED04AE}">
      <dgm:prSet/>
      <dgm:spPr/>
      <dgm:t>
        <a:bodyPr/>
        <a:lstStyle/>
        <a:p>
          <a:endParaRPr lang="en-US"/>
        </a:p>
      </dgm:t>
    </dgm:pt>
    <dgm:pt modelId="{BB53C204-BFAD-4D7D-811C-8AE49307800F}" type="sibTrans" cxnId="{6B23B41B-E363-42E4-989D-9AAE42ED04AE}">
      <dgm:prSet/>
      <dgm:spPr/>
      <dgm:t>
        <a:bodyPr/>
        <a:lstStyle/>
        <a:p>
          <a:endParaRPr lang="en-US"/>
        </a:p>
      </dgm:t>
    </dgm:pt>
    <dgm:pt modelId="{919D051C-9380-4A23-897E-2504ADB7AFCD}">
      <dgm:prSet phldrT="[Text]"/>
      <dgm:spPr/>
      <dgm:t>
        <a:bodyPr/>
        <a:lstStyle/>
        <a:p>
          <a:r>
            <a:rPr lang="en-US" dirty="0"/>
            <a:t>Stepper Motor Turns Again</a:t>
          </a:r>
        </a:p>
      </dgm:t>
    </dgm:pt>
    <dgm:pt modelId="{8F4942DF-9C14-42E5-8ED5-9FB84CA54275}" type="parTrans" cxnId="{B430CCAA-D4C1-45B4-8B73-19FC59C98E86}">
      <dgm:prSet/>
      <dgm:spPr/>
      <dgm:t>
        <a:bodyPr/>
        <a:lstStyle/>
        <a:p>
          <a:endParaRPr lang="en-US"/>
        </a:p>
      </dgm:t>
    </dgm:pt>
    <dgm:pt modelId="{A7170900-9879-4C50-992B-11E8F53FF7BE}" type="sibTrans" cxnId="{B430CCAA-D4C1-45B4-8B73-19FC59C98E86}">
      <dgm:prSet/>
      <dgm:spPr/>
      <dgm:t>
        <a:bodyPr/>
        <a:lstStyle/>
        <a:p>
          <a:endParaRPr lang="en-US"/>
        </a:p>
      </dgm:t>
    </dgm:pt>
    <dgm:pt modelId="{3FC4E43D-3782-4F8E-A881-EB8B2842CAD9}">
      <dgm:prSet phldrT="[Text]"/>
      <dgm:spPr/>
      <dgm:t>
        <a:bodyPr/>
        <a:lstStyle/>
        <a:p>
          <a:r>
            <a:rPr lang="en-US" dirty="0" err="1"/>
            <a:t>Arduino</a:t>
          </a:r>
          <a:r>
            <a:rPr lang="en-US" dirty="0"/>
            <a:t> Command Code</a:t>
          </a:r>
        </a:p>
      </dgm:t>
    </dgm:pt>
    <dgm:pt modelId="{A0F6AA2E-CAAF-4F3F-9C34-CB5F6DAF3B7B}" type="parTrans" cxnId="{C94E0003-3E9D-4C4B-9FB0-7EAF73437F9E}">
      <dgm:prSet/>
      <dgm:spPr/>
      <dgm:t>
        <a:bodyPr/>
        <a:lstStyle/>
        <a:p>
          <a:endParaRPr lang="en-US"/>
        </a:p>
      </dgm:t>
    </dgm:pt>
    <dgm:pt modelId="{E06DE743-F356-4426-A555-52BAAD1503E9}" type="sibTrans" cxnId="{C94E0003-3E9D-4C4B-9FB0-7EAF73437F9E}">
      <dgm:prSet/>
      <dgm:spPr/>
      <dgm:t>
        <a:bodyPr/>
        <a:lstStyle/>
        <a:p>
          <a:endParaRPr lang="en-US"/>
        </a:p>
      </dgm:t>
    </dgm:pt>
    <dgm:pt modelId="{170ABF72-C70A-461D-9820-4F8ECA519F5D}">
      <dgm:prSet phldrT="[Text]"/>
      <dgm:spPr/>
      <dgm:t>
        <a:bodyPr/>
        <a:lstStyle/>
        <a:p>
          <a:r>
            <a:rPr lang="en-US" dirty="0"/>
            <a:t>Stepper Motor Turns</a:t>
          </a:r>
        </a:p>
      </dgm:t>
    </dgm:pt>
    <dgm:pt modelId="{CF742C23-AF91-4B4B-A9D6-B46A64FF6F5A}" type="parTrans" cxnId="{B47301D8-6593-443E-82C3-3E30DA2B58A0}">
      <dgm:prSet/>
      <dgm:spPr/>
      <dgm:t>
        <a:bodyPr/>
        <a:lstStyle/>
        <a:p>
          <a:endParaRPr lang="en-US"/>
        </a:p>
      </dgm:t>
    </dgm:pt>
    <dgm:pt modelId="{B08F190B-3FE0-4178-8524-699A4814C976}" type="sibTrans" cxnId="{B47301D8-6593-443E-82C3-3E30DA2B58A0}">
      <dgm:prSet/>
      <dgm:spPr/>
      <dgm:t>
        <a:bodyPr/>
        <a:lstStyle/>
        <a:p>
          <a:endParaRPr lang="en-US"/>
        </a:p>
      </dgm:t>
    </dgm:pt>
    <dgm:pt modelId="{5B36AAFB-828B-4D8C-B388-4AC8D5E52ED7}">
      <dgm:prSet phldrT="[Text]"/>
      <dgm:spPr/>
      <dgm:t>
        <a:bodyPr/>
        <a:lstStyle/>
        <a:p>
          <a:r>
            <a:rPr lang="en-US" dirty="0"/>
            <a:t>Reads next move</a:t>
          </a:r>
        </a:p>
      </dgm:t>
    </dgm:pt>
    <dgm:pt modelId="{3FCBB275-7163-4F10-8EFC-9B38CFDF3016}" type="parTrans" cxnId="{59BF9CC1-86D6-4B62-A4A0-26092F688F6E}">
      <dgm:prSet/>
      <dgm:spPr/>
      <dgm:t>
        <a:bodyPr/>
        <a:lstStyle/>
        <a:p>
          <a:endParaRPr lang="en-US"/>
        </a:p>
      </dgm:t>
    </dgm:pt>
    <dgm:pt modelId="{778EA7D6-0D1C-468A-BD36-FDBB25F27B54}" type="sibTrans" cxnId="{59BF9CC1-86D6-4B62-A4A0-26092F688F6E}">
      <dgm:prSet/>
      <dgm:spPr/>
      <dgm:t>
        <a:bodyPr/>
        <a:lstStyle/>
        <a:p>
          <a:endParaRPr lang="en-US"/>
        </a:p>
      </dgm:t>
    </dgm:pt>
    <dgm:pt modelId="{4F31D32B-2EE6-497A-BF30-A39DD504E221}">
      <dgm:prSet phldrT="[Text]"/>
      <dgm:spPr/>
      <dgm:t>
        <a:bodyPr/>
        <a:lstStyle/>
        <a:p>
          <a:r>
            <a:rPr lang="en-US" dirty="0"/>
            <a:t>Repeats Process until all moves are done and cube is solved</a:t>
          </a:r>
        </a:p>
      </dgm:t>
    </dgm:pt>
    <dgm:pt modelId="{9247A383-67D5-4DD7-BC0B-7ADA83C40FFD}" type="parTrans" cxnId="{254B54AF-839E-4286-A3B8-5986678D321D}">
      <dgm:prSet/>
      <dgm:spPr/>
    </dgm:pt>
    <dgm:pt modelId="{C1CD507F-2A22-4DD0-AA1C-257869A874C6}" type="sibTrans" cxnId="{254B54AF-839E-4286-A3B8-5986678D321D}">
      <dgm:prSet/>
      <dgm:spPr/>
    </dgm:pt>
    <dgm:pt modelId="{E188BAB3-33F2-4516-8E9B-8C0AB98CB56A}" type="pres">
      <dgm:prSet presAssocID="{F2DC3B41-3954-46AD-B9E1-317FC4E3DC0B}" presName="Name0" presStyleCnt="0">
        <dgm:presLayoutVars>
          <dgm:dir/>
          <dgm:resizeHandles/>
        </dgm:presLayoutVars>
      </dgm:prSet>
      <dgm:spPr/>
    </dgm:pt>
    <dgm:pt modelId="{5FBF2256-2B77-47D6-BBEC-DC4D12EB3B22}" type="pres">
      <dgm:prSet presAssocID="{38BF9E12-E0FE-43F4-9E72-706803A8FB0A}" presName="compNode" presStyleCnt="0"/>
      <dgm:spPr/>
    </dgm:pt>
    <dgm:pt modelId="{B392AE9E-9E05-4CFD-BD47-7541EF907C8C}" type="pres">
      <dgm:prSet presAssocID="{38BF9E12-E0FE-43F4-9E72-706803A8FB0A}" presName="dummyConnPt" presStyleCnt="0"/>
      <dgm:spPr/>
    </dgm:pt>
    <dgm:pt modelId="{A8CE49C6-E731-4F4B-AB5B-1696952EC1BE}" type="pres">
      <dgm:prSet presAssocID="{38BF9E12-E0FE-43F4-9E72-706803A8FB0A}" presName="node" presStyleLbl="node1" presStyleIdx="0" presStyleCnt="9">
        <dgm:presLayoutVars>
          <dgm:bulletEnabled val="1"/>
        </dgm:presLayoutVars>
      </dgm:prSet>
      <dgm:spPr/>
    </dgm:pt>
    <dgm:pt modelId="{88B6F5EB-3A87-46C9-9CE3-9446EC7EC7AB}" type="pres">
      <dgm:prSet presAssocID="{92B3F63F-2FC0-4670-8875-08029B51784D}" presName="sibTrans" presStyleLbl="bgSibTrans2D1" presStyleIdx="0" presStyleCnt="8"/>
      <dgm:spPr/>
    </dgm:pt>
    <dgm:pt modelId="{C65710AA-B7E9-4B31-A672-E1DD71C9553B}" type="pres">
      <dgm:prSet presAssocID="{252040F3-CB71-471B-BBE0-A39BA0872A07}" presName="compNode" presStyleCnt="0"/>
      <dgm:spPr/>
    </dgm:pt>
    <dgm:pt modelId="{95151358-F46C-49E0-B585-9B4312C8BB6D}" type="pres">
      <dgm:prSet presAssocID="{252040F3-CB71-471B-BBE0-A39BA0872A07}" presName="dummyConnPt" presStyleCnt="0"/>
      <dgm:spPr/>
    </dgm:pt>
    <dgm:pt modelId="{726D62A7-DE15-47AE-9BCF-AC2E846C7948}" type="pres">
      <dgm:prSet presAssocID="{252040F3-CB71-471B-BBE0-A39BA0872A07}" presName="node" presStyleLbl="node1" presStyleIdx="1" presStyleCnt="9">
        <dgm:presLayoutVars>
          <dgm:bulletEnabled val="1"/>
        </dgm:presLayoutVars>
      </dgm:prSet>
      <dgm:spPr/>
    </dgm:pt>
    <dgm:pt modelId="{EE50C488-6C46-4340-B997-C0B82FA1E322}" type="pres">
      <dgm:prSet presAssocID="{B9B33B56-2075-4360-B737-2633882EB139}" presName="sibTrans" presStyleLbl="bgSibTrans2D1" presStyleIdx="1" presStyleCnt="8"/>
      <dgm:spPr/>
    </dgm:pt>
    <dgm:pt modelId="{59BB215F-6FE5-4385-A093-FD40B684189F}" type="pres">
      <dgm:prSet presAssocID="{036913AB-EA6E-4EBC-831E-E79FADCEAFAC}" presName="compNode" presStyleCnt="0"/>
      <dgm:spPr/>
    </dgm:pt>
    <dgm:pt modelId="{79E0CD31-1E83-4EFA-A57B-2D85B1F27D1D}" type="pres">
      <dgm:prSet presAssocID="{036913AB-EA6E-4EBC-831E-E79FADCEAFAC}" presName="dummyConnPt" presStyleCnt="0"/>
      <dgm:spPr/>
    </dgm:pt>
    <dgm:pt modelId="{E996A43A-29D8-497F-AE34-77303023783F}" type="pres">
      <dgm:prSet presAssocID="{036913AB-EA6E-4EBC-831E-E79FADCEAFAC}" presName="node" presStyleLbl="node1" presStyleIdx="2" presStyleCnt="9">
        <dgm:presLayoutVars>
          <dgm:bulletEnabled val="1"/>
        </dgm:presLayoutVars>
      </dgm:prSet>
      <dgm:spPr/>
    </dgm:pt>
    <dgm:pt modelId="{C2E2847E-32A5-4EEE-9CD8-9A96FF55F3E1}" type="pres">
      <dgm:prSet presAssocID="{19A99A5A-B1CE-47EB-A46B-DBFCF5B68D9F}" presName="sibTrans" presStyleLbl="bgSibTrans2D1" presStyleIdx="2" presStyleCnt="8"/>
      <dgm:spPr/>
    </dgm:pt>
    <dgm:pt modelId="{3DA373E4-9B7F-472B-8183-D42C44268233}" type="pres">
      <dgm:prSet presAssocID="{55094E42-1063-4788-80F4-CB639EEB34AD}" presName="compNode" presStyleCnt="0"/>
      <dgm:spPr/>
    </dgm:pt>
    <dgm:pt modelId="{B8E7CBB2-EDED-4D4E-90BC-826068E33019}" type="pres">
      <dgm:prSet presAssocID="{55094E42-1063-4788-80F4-CB639EEB34AD}" presName="dummyConnPt" presStyleCnt="0"/>
      <dgm:spPr/>
    </dgm:pt>
    <dgm:pt modelId="{6C00F6E6-5579-4412-BF8A-09111BFBE9F0}" type="pres">
      <dgm:prSet presAssocID="{55094E42-1063-4788-80F4-CB639EEB34AD}" presName="node" presStyleLbl="node1" presStyleIdx="3" presStyleCnt="9">
        <dgm:presLayoutVars>
          <dgm:bulletEnabled val="1"/>
        </dgm:presLayoutVars>
      </dgm:prSet>
      <dgm:spPr/>
    </dgm:pt>
    <dgm:pt modelId="{C45D8CA4-3126-476A-9295-AB4788CBE736}" type="pres">
      <dgm:prSet presAssocID="{BB53C204-BFAD-4D7D-811C-8AE49307800F}" presName="sibTrans" presStyleLbl="bgSibTrans2D1" presStyleIdx="3" presStyleCnt="8"/>
      <dgm:spPr/>
    </dgm:pt>
    <dgm:pt modelId="{091A829E-EF1C-439B-A016-3E13B5E0099D}" type="pres">
      <dgm:prSet presAssocID="{3FC4E43D-3782-4F8E-A881-EB8B2842CAD9}" presName="compNode" presStyleCnt="0"/>
      <dgm:spPr/>
    </dgm:pt>
    <dgm:pt modelId="{38F1ED2B-36E7-4924-BCD8-2B82C54554C8}" type="pres">
      <dgm:prSet presAssocID="{3FC4E43D-3782-4F8E-A881-EB8B2842CAD9}" presName="dummyConnPt" presStyleCnt="0"/>
      <dgm:spPr/>
    </dgm:pt>
    <dgm:pt modelId="{68AE7271-8DD4-458D-A824-FCECA2A9A093}" type="pres">
      <dgm:prSet presAssocID="{3FC4E43D-3782-4F8E-A881-EB8B2842CAD9}" presName="node" presStyleLbl="node1" presStyleIdx="4" presStyleCnt="9">
        <dgm:presLayoutVars>
          <dgm:bulletEnabled val="1"/>
        </dgm:presLayoutVars>
      </dgm:prSet>
      <dgm:spPr/>
    </dgm:pt>
    <dgm:pt modelId="{FDCF76C1-17ED-4EC9-A900-7130F9E67C2A}" type="pres">
      <dgm:prSet presAssocID="{E06DE743-F356-4426-A555-52BAAD1503E9}" presName="sibTrans" presStyleLbl="bgSibTrans2D1" presStyleIdx="4" presStyleCnt="8"/>
      <dgm:spPr/>
    </dgm:pt>
    <dgm:pt modelId="{92ACF9B8-7259-4AFF-BB12-6DA988FA9777}" type="pres">
      <dgm:prSet presAssocID="{170ABF72-C70A-461D-9820-4F8ECA519F5D}" presName="compNode" presStyleCnt="0"/>
      <dgm:spPr/>
    </dgm:pt>
    <dgm:pt modelId="{067EE4E5-F939-4791-ABC5-537745138824}" type="pres">
      <dgm:prSet presAssocID="{170ABF72-C70A-461D-9820-4F8ECA519F5D}" presName="dummyConnPt" presStyleCnt="0"/>
      <dgm:spPr/>
    </dgm:pt>
    <dgm:pt modelId="{14CD1DDB-5FDD-4F7D-AC92-3D8BF0D90F17}" type="pres">
      <dgm:prSet presAssocID="{170ABF72-C70A-461D-9820-4F8ECA519F5D}" presName="node" presStyleLbl="node1" presStyleIdx="5" presStyleCnt="9">
        <dgm:presLayoutVars>
          <dgm:bulletEnabled val="1"/>
        </dgm:presLayoutVars>
      </dgm:prSet>
      <dgm:spPr/>
    </dgm:pt>
    <dgm:pt modelId="{7B18A560-908B-4479-B201-023E19D3CE4F}" type="pres">
      <dgm:prSet presAssocID="{B08F190B-3FE0-4178-8524-699A4814C976}" presName="sibTrans" presStyleLbl="bgSibTrans2D1" presStyleIdx="5" presStyleCnt="8"/>
      <dgm:spPr/>
    </dgm:pt>
    <dgm:pt modelId="{8CEA6F0E-2187-461F-9374-A74FAB038334}" type="pres">
      <dgm:prSet presAssocID="{5B36AAFB-828B-4D8C-B388-4AC8D5E52ED7}" presName="compNode" presStyleCnt="0"/>
      <dgm:spPr/>
    </dgm:pt>
    <dgm:pt modelId="{E22B120A-953A-4D2B-8ACB-E31919C8F04B}" type="pres">
      <dgm:prSet presAssocID="{5B36AAFB-828B-4D8C-B388-4AC8D5E52ED7}" presName="dummyConnPt" presStyleCnt="0"/>
      <dgm:spPr/>
    </dgm:pt>
    <dgm:pt modelId="{6649AB1C-8B65-4127-8A41-6DED1AFA1914}" type="pres">
      <dgm:prSet presAssocID="{5B36AAFB-828B-4D8C-B388-4AC8D5E52ED7}" presName="node" presStyleLbl="node1" presStyleIdx="6" presStyleCnt="9" custLinFactNeighborX="-1054" custLinFactNeighborY="-2461">
        <dgm:presLayoutVars>
          <dgm:bulletEnabled val="1"/>
        </dgm:presLayoutVars>
      </dgm:prSet>
      <dgm:spPr/>
    </dgm:pt>
    <dgm:pt modelId="{860429DE-097C-43F0-90FA-60237F5E3952}" type="pres">
      <dgm:prSet presAssocID="{778EA7D6-0D1C-468A-BD36-FDBB25F27B54}" presName="sibTrans" presStyleLbl="bgSibTrans2D1" presStyleIdx="6" presStyleCnt="8"/>
      <dgm:spPr/>
    </dgm:pt>
    <dgm:pt modelId="{3C6F7BA7-7961-4585-B506-B65AAE7072F8}" type="pres">
      <dgm:prSet presAssocID="{919D051C-9380-4A23-897E-2504ADB7AFCD}" presName="compNode" presStyleCnt="0"/>
      <dgm:spPr/>
    </dgm:pt>
    <dgm:pt modelId="{A58798AF-F107-47D6-BD03-E4AFEF2A5158}" type="pres">
      <dgm:prSet presAssocID="{919D051C-9380-4A23-897E-2504ADB7AFCD}" presName="dummyConnPt" presStyleCnt="0"/>
      <dgm:spPr/>
    </dgm:pt>
    <dgm:pt modelId="{DF635EFE-B76A-4517-A00C-077CB1B9BEC5}" type="pres">
      <dgm:prSet presAssocID="{919D051C-9380-4A23-897E-2504ADB7AFCD}" presName="node" presStyleLbl="node1" presStyleIdx="7" presStyleCnt="9" custLinFactNeighborX="875" custLinFactNeighborY="6252">
        <dgm:presLayoutVars>
          <dgm:bulletEnabled val="1"/>
        </dgm:presLayoutVars>
      </dgm:prSet>
      <dgm:spPr/>
    </dgm:pt>
    <dgm:pt modelId="{0820BC7F-BB34-4E12-A0CA-BD65E64E9C82}" type="pres">
      <dgm:prSet presAssocID="{A7170900-9879-4C50-992B-11E8F53FF7BE}" presName="sibTrans" presStyleLbl="bgSibTrans2D1" presStyleIdx="7" presStyleCnt="8"/>
      <dgm:spPr/>
    </dgm:pt>
    <dgm:pt modelId="{05925269-2775-4402-910B-7E6B132B9000}" type="pres">
      <dgm:prSet presAssocID="{4F31D32B-2EE6-497A-BF30-A39DD504E221}" presName="compNode" presStyleCnt="0"/>
      <dgm:spPr/>
    </dgm:pt>
    <dgm:pt modelId="{513A94DB-BE9F-4F96-9EF6-74A8E43D55FC}" type="pres">
      <dgm:prSet presAssocID="{4F31D32B-2EE6-497A-BF30-A39DD504E221}" presName="dummyConnPt" presStyleCnt="0"/>
      <dgm:spPr/>
    </dgm:pt>
    <dgm:pt modelId="{C3F616F6-87F1-4314-A8F6-477B8211574A}" type="pres">
      <dgm:prSet presAssocID="{4F31D32B-2EE6-497A-BF30-A39DD504E221}" presName="node" presStyleLbl="node1" presStyleIdx="8" presStyleCnt="9">
        <dgm:presLayoutVars>
          <dgm:bulletEnabled val="1"/>
        </dgm:presLayoutVars>
      </dgm:prSet>
      <dgm:spPr/>
    </dgm:pt>
  </dgm:ptLst>
  <dgm:cxnLst>
    <dgm:cxn modelId="{7DC19E16-37ED-45B3-AA9A-71B98D3370F3}" srcId="{F2DC3B41-3954-46AD-B9E1-317FC4E3DC0B}" destId="{38BF9E12-E0FE-43F4-9E72-706803A8FB0A}" srcOrd="0" destOrd="0" parTransId="{EE17E969-D2AB-44DB-A64A-4D796D999076}" sibTransId="{92B3F63F-2FC0-4670-8875-08029B51784D}"/>
    <dgm:cxn modelId="{8B032C23-FAF8-49C3-A784-EC2DFA41F66A}" type="presOf" srcId="{252040F3-CB71-471B-BBE0-A39BA0872A07}" destId="{726D62A7-DE15-47AE-9BCF-AC2E846C7948}" srcOrd="0" destOrd="0" presId="urn:microsoft.com/office/officeart/2005/8/layout/bProcess4"/>
    <dgm:cxn modelId="{8577A917-83C5-404F-AF2D-546508AF4E7A}" type="presOf" srcId="{B9B33B56-2075-4360-B737-2633882EB139}" destId="{EE50C488-6C46-4340-B997-C0B82FA1E322}" srcOrd="0" destOrd="0" presId="urn:microsoft.com/office/officeart/2005/8/layout/bProcess4"/>
    <dgm:cxn modelId="{EFFFFA5E-27FF-4647-BBED-910DB8414084}" type="presOf" srcId="{A7170900-9879-4C50-992B-11E8F53FF7BE}" destId="{0820BC7F-BB34-4E12-A0CA-BD65E64E9C82}" srcOrd="0" destOrd="0" presId="urn:microsoft.com/office/officeart/2005/8/layout/bProcess4"/>
    <dgm:cxn modelId="{5624D629-0554-41A8-8BB9-B71312E3BA30}" type="presOf" srcId="{38BF9E12-E0FE-43F4-9E72-706803A8FB0A}" destId="{A8CE49C6-E731-4F4B-AB5B-1696952EC1BE}" srcOrd="0" destOrd="0" presId="urn:microsoft.com/office/officeart/2005/8/layout/bProcess4"/>
    <dgm:cxn modelId="{D2349B35-926C-444E-AC4C-BC98CE2FF5FE}" type="presOf" srcId="{92B3F63F-2FC0-4670-8875-08029B51784D}" destId="{88B6F5EB-3A87-46C9-9CE3-9446EC7EC7AB}" srcOrd="0" destOrd="0" presId="urn:microsoft.com/office/officeart/2005/8/layout/bProcess4"/>
    <dgm:cxn modelId="{BA074312-19BD-4CE8-A805-047F5E6301CA}" type="presOf" srcId="{3FC4E43D-3782-4F8E-A881-EB8B2842CAD9}" destId="{68AE7271-8DD4-458D-A824-FCECA2A9A093}" srcOrd="0" destOrd="0" presId="urn:microsoft.com/office/officeart/2005/8/layout/bProcess4"/>
    <dgm:cxn modelId="{FBB26020-15D4-40C5-928F-C858EE62D0C8}" type="presOf" srcId="{778EA7D6-0D1C-468A-BD36-FDBB25F27B54}" destId="{860429DE-097C-43F0-90FA-60237F5E3952}" srcOrd="0" destOrd="0" presId="urn:microsoft.com/office/officeart/2005/8/layout/bProcess4"/>
    <dgm:cxn modelId="{34CC078A-CB5A-4D39-9AE0-1E2CC63E00C9}" type="presOf" srcId="{55094E42-1063-4788-80F4-CB639EEB34AD}" destId="{6C00F6E6-5579-4412-BF8A-09111BFBE9F0}" srcOrd="0" destOrd="0" presId="urn:microsoft.com/office/officeart/2005/8/layout/bProcess4"/>
    <dgm:cxn modelId="{E8FFBB6F-C72D-4F6F-9867-3E95EB83C887}" type="presOf" srcId="{170ABF72-C70A-461D-9820-4F8ECA519F5D}" destId="{14CD1DDB-5FDD-4F7D-AC92-3D8BF0D90F17}" srcOrd="0" destOrd="0" presId="urn:microsoft.com/office/officeart/2005/8/layout/bProcess4"/>
    <dgm:cxn modelId="{B1CF79E8-BC2B-4779-98BA-8FBB8350988C}" type="presOf" srcId="{F2DC3B41-3954-46AD-B9E1-317FC4E3DC0B}" destId="{E188BAB3-33F2-4516-8E9B-8C0AB98CB56A}" srcOrd="0" destOrd="0" presId="urn:microsoft.com/office/officeart/2005/8/layout/bProcess4"/>
    <dgm:cxn modelId="{B47301D8-6593-443E-82C3-3E30DA2B58A0}" srcId="{F2DC3B41-3954-46AD-B9E1-317FC4E3DC0B}" destId="{170ABF72-C70A-461D-9820-4F8ECA519F5D}" srcOrd="5" destOrd="0" parTransId="{CF742C23-AF91-4B4B-A9D6-B46A64FF6F5A}" sibTransId="{B08F190B-3FE0-4178-8524-699A4814C976}"/>
    <dgm:cxn modelId="{254B54AF-839E-4286-A3B8-5986678D321D}" srcId="{F2DC3B41-3954-46AD-B9E1-317FC4E3DC0B}" destId="{4F31D32B-2EE6-497A-BF30-A39DD504E221}" srcOrd="8" destOrd="0" parTransId="{9247A383-67D5-4DD7-BC0B-7ADA83C40FFD}" sibTransId="{C1CD507F-2A22-4DD0-AA1C-257869A874C6}"/>
    <dgm:cxn modelId="{6B23B41B-E363-42E4-989D-9AAE42ED04AE}" srcId="{F2DC3B41-3954-46AD-B9E1-317FC4E3DC0B}" destId="{55094E42-1063-4788-80F4-CB639EEB34AD}" srcOrd="3" destOrd="0" parTransId="{DD872D16-8F67-49A6-B905-52A7E7CE2189}" sibTransId="{BB53C204-BFAD-4D7D-811C-8AE49307800F}"/>
    <dgm:cxn modelId="{E6EBB2D8-69F3-41D9-97BC-328E9534F50D}" srcId="{F2DC3B41-3954-46AD-B9E1-317FC4E3DC0B}" destId="{036913AB-EA6E-4EBC-831E-E79FADCEAFAC}" srcOrd="2" destOrd="0" parTransId="{967C6132-8894-4D9D-857C-665D4EB91759}" sibTransId="{19A99A5A-B1CE-47EB-A46B-DBFCF5B68D9F}"/>
    <dgm:cxn modelId="{B430CCAA-D4C1-45B4-8B73-19FC59C98E86}" srcId="{F2DC3B41-3954-46AD-B9E1-317FC4E3DC0B}" destId="{919D051C-9380-4A23-897E-2504ADB7AFCD}" srcOrd="7" destOrd="0" parTransId="{8F4942DF-9C14-42E5-8ED5-9FB84CA54275}" sibTransId="{A7170900-9879-4C50-992B-11E8F53FF7BE}"/>
    <dgm:cxn modelId="{4D0AF89F-A058-41E1-BDDB-685AC05D3488}" type="presOf" srcId="{19A99A5A-B1CE-47EB-A46B-DBFCF5B68D9F}" destId="{C2E2847E-32A5-4EEE-9CD8-9A96FF55F3E1}" srcOrd="0" destOrd="0" presId="urn:microsoft.com/office/officeart/2005/8/layout/bProcess4"/>
    <dgm:cxn modelId="{68A399CB-6BD9-4B84-B50C-A6764923CBA2}" type="presOf" srcId="{4F31D32B-2EE6-497A-BF30-A39DD504E221}" destId="{C3F616F6-87F1-4314-A8F6-477B8211574A}" srcOrd="0" destOrd="0" presId="urn:microsoft.com/office/officeart/2005/8/layout/bProcess4"/>
    <dgm:cxn modelId="{280FF570-66C4-4019-8C6C-3B6067435F36}" type="presOf" srcId="{5B36AAFB-828B-4D8C-B388-4AC8D5E52ED7}" destId="{6649AB1C-8B65-4127-8A41-6DED1AFA1914}" srcOrd="0" destOrd="0" presId="urn:microsoft.com/office/officeart/2005/8/layout/bProcess4"/>
    <dgm:cxn modelId="{C94E0003-3E9D-4C4B-9FB0-7EAF73437F9E}" srcId="{F2DC3B41-3954-46AD-B9E1-317FC4E3DC0B}" destId="{3FC4E43D-3782-4F8E-A881-EB8B2842CAD9}" srcOrd="4" destOrd="0" parTransId="{A0F6AA2E-CAAF-4F3F-9C34-CB5F6DAF3B7B}" sibTransId="{E06DE743-F356-4426-A555-52BAAD1503E9}"/>
    <dgm:cxn modelId="{587B11B6-DEC8-4DB5-95C4-D5C3C653644E}" type="presOf" srcId="{B08F190B-3FE0-4178-8524-699A4814C976}" destId="{7B18A560-908B-4479-B201-023E19D3CE4F}" srcOrd="0" destOrd="0" presId="urn:microsoft.com/office/officeart/2005/8/layout/bProcess4"/>
    <dgm:cxn modelId="{509A1162-57D6-47E5-944C-42890F9F84BC}" srcId="{F2DC3B41-3954-46AD-B9E1-317FC4E3DC0B}" destId="{252040F3-CB71-471B-BBE0-A39BA0872A07}" srcOrd="1" destOrd="0" parTransId="{6CEF4554-E905-4C15-BD9F-9C8D45A272EE}" sibTransId="{B9B33B56-2075-4360-B737-2633882EB139}"/>
    <dgm:cxn modelId="{E4294391-FDC8-4948-91C2-16DBBBB58B18}" type="presOf" srcId="{E06DE743-F356-4426-A555-52BAAD1503E9}" destId="{FDCF76C1-17ED-4EC9-A900-7130F9E67C2A}" srcOrd="0" destOrd="0" presId="urn:microsoft.com/office/officeart/2005/8/layout/bProcess4"/>
    <dgm:cxn modelId="{5E48EBA1-4BE2-42FC-B5E7-626C1203D3FC}" type="presOf" srcId="{919D051C-9380-4A23-897E-2504ADB7AFCD}" destId="{DF635EFE-B76A-4517-A00C-077CB1B9BEC5}" srcOrd="0" destOrd="0" presId="urn:microsoft.com/office/officeart/2005/8/layout/bProcess4"/>
    <dgm:cxn modelId="{F1EEEA40-69D7-4AC3-826C-7AF6DA06C641}" type="presOf" srcId="{BB53C204-BFAD-4D7D-811C-8AE49307800F}" destId="{C45D8CA4-3126-476A-9295-AB4788CBE736}" srcOrd="0" destOrd="0" presId="urn:microsoft.com/office/officeart/2005/8/layout/bProcess4"/>
    <dgm:cxn modelId="{6DEF942C-B697-4FC5-9A7E-D14B5EF59680}" type="presOf" srcId="{036913AB-EA6E-4EBC-831E-E79FADCEAFAC}" destId="{E996A43A-29D8-497F-AE34-77303023783F}" srcOrd="0" destOrd="0" presId="urn:microsoft.com/office/officeart/2005/8/layout/bProcess4"/>
    <dgm:cxn modelId="{59BF9CC1-86D6-4B62-A4A0-26092F688F6E}" srcId="{F2DC3B41-3954-46AD-B9E1-317FC4E3DC0B}" destId="{5B36AAFB-828B-4D8C-B388-4AC8D5E52ED7}" srcOrd="6" destOrd="0" parTransId="{3FCBB275-7163-4F10-8EFC-9B38CFDF3016}" sibTransId="{778EA7D6-0D1C-468A-BD36-FDBB25F27B54}"/>
    <dgm:cxn modelId="{10F31B6E-1012-442E-85DC-B36A7A84CD64}" type="presParOf" srcId="{E188BAB3-33F2-4516-8E9B-8C0AB98CB56A}" destId="{5FBF2256-2B77-47D6-BBEC-DC4D12EB3B22}" srcOrd="0" destOrd="0" presId="urn:microsoft.com/office/officeart/2005/8/layout/bProcess4"/>
    <dgm:cxn modelId="{1FD22F9B-5E6A-4673-A2FD-113FD976E839}" type="presParOf" srcId="{5FBF2256-2B77-47D6-BBEC-DC4D12EB3B22}" destId="{B392AE9E-9E05-4CFD-BD47-7541EF907C8C}" srcOrd="0" destOrd="0" presId="urn:microsoft.com/office/officeart/2005/8/layout/bProcess4"/>
    <dgm:cxn modelId="{7A59A5CD-F310-40EA-A4DE-7186E602EB5F}" type="presParOf" srcId="{5FBF2256-2B77-47D6-BBEC-DC4D12EB3B22}" destId="{A8CE49C6-E731-4F4B-AB5B-1696952EC1BE}" srcOrd="1" destOrd="0" presId="urn:microsoft.com/office/officeart/2005/8/layout/bProcess4"/>
    <dgm:cxn modelId="{B20E1CE3-8B88-4504-9663-858ECE5FE8C9}" type="presParOf" srcId="{E188BAB3-33F2-4516-8E9B-8C0AB98CB56A}" destId="{88B6F5EB-3A87-46C9-9CE3-9446EC7EC7AB}" srcOrd="1" destOrd="0" presId="urn:microsoft.com/office/officeart/2005/8/layout/bProcess4"/>
    <dgm:cxn modelId="{07C9A762-0C7D-46C8-9855-79A7AA0B531E}" type="presParOf" srcId="{E188BAB3-33F2-4516-8E9B-8C0AB98CB56A}" destId="{C65710AA-B7E9-4B31-A672-E1DD71C9553B}" srcOrd="2" destOrd="0" presId="urn:microsoft.com/office/officeart/2005/8/layout/bProcess4"/>
    <dgm:cxn modelId="{7CD1FCAB-17C9-4663-8DDB-760167D54195}" type="presParOf" srcId="{C65710AA-B7E9-4B31-A672-E1DD71C9553B}" destId="{95151358-F46C-49E0-B585-9B4312C8BB6D}" srcOrd="0" destOrd="0" presId="urn:microsoft.com/office/officeart/2005/8/layout/bProcess4"/>
    <dgm:cxn modelId="{C29AF53C-08FD-49C8-8FFE-CF8BB3BF1DE1}" type="presParOf" srcId="{C65710AA-B7E9-4B31-A672-E1DD71C9553B}" destId="{726D62A7-DE15-47AE-9BCF-AC2E846C7948}" srcOrd="1" destOrd="0" presId="urn:microsoft.com/office/officeart/2005/8/layout/bProcess4"/>
    <dgm:cxn modelId="{911E4CE2-BE3A-4512-81B1-25E8CBCA885F}" type="presParOf" srcId="{E188BAB3-33F2-4516-8E9B-8C0AB98CB56A}" destId="{EE50C488-6C46-4340-B997-C0B82FA1E322}" srcOrd="3" destOrd="0" presId="urn:microsoft.com/office/officeart/2005/8/layout/bProcess4"/>
    <dgm:cxn modelId="{8CE53E65-D702-4B83-A548-7BAACF866E5C}" type="presParOf" srcId="{E188BAB3-33F2-4516-8E9B-8C0AB98CB56A}" destId="{59BB215F-6FE5-4385-A093-FD40B684189F}" srcOrd="4" destOrd="0" presId="urn:microsoft.com/office/officeart/2005/8/layout/bProcess4"/>
    <dgm:cxn modelId="{59063CE6-E0F6-4F47-A685-AFC718AEE120}" type="presParOf" srcId="{59BB215F-6FE5-4385-A093-FD40B684189F}" destId="{79E0CD31-1E83-4EFA-A57B-2D85B1F27D1D}" srcOrd="0" destOrd="0" presId="urn:microsoft.com/office/officeart/2005/8/layout/bProcess4"/>
    <dgm:cxn modelId="{225DD28E-93F2-4818-BB2E-71D013B45B72}" type="presParOf" srcId="{59BB215F-6FE5-4385-A093-FD40B684189F}" destId="{E996A43A-29D8-497F-AE34-77303023783F}" srcOrd="1" destOrd="0" presId="urn:microsoft.com/office/officeart/2005/8/layout/bProcess4"/>
    <dgm:cxn modelId="{D8829269-3C4F-4B93-81F1-8778B4F6E4F1}" type="presParOf" srcId="{E188BAB3-33F2-4516-8E9B-8C0AB98CB56A}" destId="{C2E2847E-32A5-4EEE-9CD8-9A96FF55F3E1}" srcOrd="5" destOrd="0" presId="urn:microsoft.com/office/officeart/2005/8/layout/bProcess4"/>
    <dgm:cxn modelId="{B66899C1-3DD0-4E1B-AF1C-EB3111C520D8}" type="presParOf" srcId="{E188BAB3-33F2-4516-8E9B-8C0AB98CB56A}" destId="{3DA373E4-9B7F-472B-8183-D42C44268233}" srcOrd="6" destOrd="0" presId="urn:microsoft.com/office/officeart/2005/8/layout/bProcess4"/>
    <dgm:cxn modelId="{C159624E-7BCD-43CB-BE30-861507F0BA9F}" type="presParOf" srcId="{3DA373E4-9B7F-472B-8183-D42C44268233}" destId="{B8E7CBB2-EDED-4D4E-90BC-826068E33019}" srcOrd="0" destOrd="0" presId="urn:microsoft.com/office/officeart/2005/8/layout/bProcess4"/>
    <dgm:cxn modelId="{E64A9569-F4ED-49E3-AF0D-460B92D63CB3}" type="presParOf" srcId="{3DA373E4-9B7F-472B-8183-D42C44268233}" destId="{6C00F6E6-5579-4412-BF8A-09111BFBE9F0}" srcOrd="1" destOrd="0" presId="urn:microsoft.com/office/officeart/2005/8/layout/bProcess4"/>
    <dgm:cxn modelId="{9F732E36-A76F-443E-849B-4D42C0CC8681}" type="presParOf" srcId="{E188BAB3-33F2-4516-8E9B-8C0AB98CB56A}" destId="{C45D8CA4-3126-476A-9295-AB4788CBE736}" srcOrd="7" destOrd="0" presId="urn:microsoft.com/office/officeart/2005/8/layout/bProcess4"/>
    <dgm:cxn modelId="{74AE7F2B-4200-4BE8-859B-8B607EB17237}" type="presParOf" srcId="{E188BAB3-33F2-4516-8E9B-8C0AB98CB56A}" destId="{091A829E-EF1C-439B-A016-3E13B5E0099D}" srcOrd="8" destOrd="0" presId="urn:microsoft.com/office/officeart/2005/8/layout/bProcess4"/>
    <dgm:cxn modelId="{784541F0-1BEF-4948-83A4-3763EA59A8C8}" type="presParOf" srcId="{091A829E-EF1C-439B-A016-3E13B5E0099D}" destId="{38F1ED2B-36E7-4924-BCD8-2B82C54554C8}" srcOrd="0" destOrd="0" presId="urn:microsoft.com/office/officeart/2005/8/layout/bProcess4"/>
    <dgm:cxn modelId="{D54B0223-49BA-425E-A36C-C4578FBD9D44}" type="presParOf" srcId="{091A829E-EF1C-439B-A016-3E13B5E0099D}" destId="{68AE7271-8DD4-458D-A824-FCECA2A9A093}" srcOrd="1" destOrd="0" presId="urn:microsoft.com/office/officeart/2005/8/layout/bProcess4"/>
    <dgm:cxn modelId="{2C7A94E4-36DF-483A-825F-5E3E248BC985}" type="presParOf" srcId="{E188BAB3-33F2-4516-8E9B-8C0AB98CB56A}" destId="{FDCF76C1-17ED-4EC9-A900-7130F9E67C2A}" srcOrd="9" destOrd="0" presId="urn:microsoft.com/office/officeart/2005/8/layout/bProcess4"/>
    <dgm:cxn modelId="{B077AB8A-FA8A-4534-BE60-C60CD504A7DE}" type="presParOf" srcId="{E188BAB3-33F2-4516-8E9B-8C0AB98CB56A}" destId="{92ACF9B8-7259-4AFF-BB12-6DA988FA9777}" srcOrd="10" destOrd="0" presId="urn:microsoft.com/office/officeart/2005/8/layout/bProcess4"/>
    <dgm:cxn modelId="{812B411A-E5F3-4F3C-B9F9-23FA5553F983}" type="presParOf" srcId="{92ACF9B8-7259-4AFF-BB12-6DA988FA9777}" destId="{067EE4E5-F939-4791-ABC5-537745138824}" srcOrd="0" destOrd="0" presId="urn:microsoft.com/office/officeart/2005/8/layout/bProcess4"/>
    <dgm:cxn modelId="{54BAE390-4FB9-4D0F-839F-7FB31A55AAA5}" type="presParOf" srcId="{92ACF9B8-7259-4AFF-BB12-6DA988FA9777}" destId="{14CD1DDB-5FDD-4F7D-AC92-3D8BF0D90F17}" srcOrd="1" destOrd="0" presId="urn:microsoft.com/office/officeart/2005/8/layout/bProcess4"/>
    <dgm:cxn modelId="{63F98201-0FC3-4E41-A247-C45019E160EA}" type="presParOf" srcId="{E188BAB3-33F2-4516-8E9B-8C0AB98CB56A}" destId="{7B18A560-908B-4479-B201-023E19D3CE4F}" srcOrd="11" destOrd="0" presId="urn:microsoft.com/office/officeart/2005/8/layout/bProcess4"/>
    <dgm:cxn modelId="{B0A1DEAD-EDC0-46A6-A369-02B414C579DF}" type="presParOf" srcId="{E188BAB3-33F2-4516-8E9B-8C0AB98CB56A}" destId="{8CEA6F0E-2187-461F-9374-A74FAB038334}" srcOrd="12" destOrd="0" presId="urn:microsoft.com/office/officeart/2005/8/layout/bProcess4"/>
    <dgm:cxn modelId="{C43B4A96-03A4-4EE1-AB39-64E7C6BAF661}" type="presParOf" srcId="{8CEA6F0E-2187-461F-9374-A74FAB038334}" destId="{E22B120A-953A-4D2B-8ACB-E31919C8F04B}" srcOrd="0" destOrd="0" presId="urn:microsoft.com/office/officeart/2005/8/layout/bProcess4"/>
    <dgm:cxn modelId="{8C4E89B6-80FA-4752-9528-42DA26C74FC5}" type="presParOf" srcId="{8CEA6F0E-2187-461F-9374-A74FAB038334}" destId="{6649AB1C-8B65-4127-8A41-6DED1AFA1914}" srcOrd="1" destOrd="0" presId="urn:microsoft.com/office/officeart/2005/8/layout/bProcess4"/>
    <dgm:cxn modelId="{C898F82A-62B0-4B51-B925-16969B637BD6}" type="presParOf" srcId="{E188BAB3-33F2-4516-8E9B-8C0AB98CB56A}" destId="{860429DE-097C-43F0-90FA-60237F5E3952}" srcOrd="13" destOrd="0" presId="urn:microsoft.com/office/officeart/2005/8/layout/bProcess4"/>
    <dgm:cxn modelId="{24A95806-84EF-4E9B-81A2-6600D5E35891}" type="presParOf" srcId="{E188BAB3-33F2-4516-8E9B-8C0AB98CB56A}" destId="{3C6F7BA7-7961-4585-B506-B65AAE7072F8}" srcOrd="14" destOrd="0" presId="urn:microsoft.com/office/officeart/2005/8/layout/bProcess4"/>
    <dgm:cxn modelId="{EF988277-4693-46A7-A800-782EC94BF656}" type="presParOf" srcId="{3C6F7BA7-7961-4585-B506-B65AAE7072F8}" destId="{A58798AF-F107-47D6-BD03-E4AFEF2A5158}" srcOrd="0" destOrd="0" presId="urn:microsoft.com/office/officeart/2005/8/layout/bProcess4"/>
    <dgm:cxn modelId="{34FADC14-C593-4256-81CB-BF9BC1F4D8CA}" type="presParOf" srcId="{3C6F7BA7-7961-4585-B506-B65AAE7072F8}" destId="{DF635EFE-B76A-4517-A00C-077CB1B9BEC5}" srcOrd="1" destOrd="0" presId="urn:microsoft.com/office/officeart/2005/8/layout/bProcess4"/>
    <dgm:cxn modelId="{5743D858-E429-40EE-AC35-EA86AB51B797}" type="presParOf" srcId="{E188BAB3-33F2-4516-8E9B-8C0AB98CB56A}" destId="{0820BC7F-BB34-4E12-A0CA-BD65E64E9C82}" srcOrd="15" destOrd="0" presId="urn:microsoft.com/office/officeart/2005/8/layout/bProcess4"/>
    <dgm:cxn modelId="{F251C62D-219D-4630-9762-9C37D4A7FAB8}" type="presParOf" srcId="{E188BAB3-33F2-4516-8E9B-8C0AB98CB56A}" destId="{05925269-2775-4402-910B-7E6B132B9000}" srcOrd="16" destOrd="0" presId="urn:microsoft.com/office/officeart/2005/8/layout/bProcess4"/>
    <dgm:cxn modelId="{BF8D1646-21A5-4B7B-82EE-93F9A28F2CF4}" type="presParOf" srcId="{05925269-2775-4402-910B-7E6B132B9000}" destId="{513A94DB-BE9F-4F96-9EF6-74A8E43D55FC}" srcOrd="0" destOrd="0" presId="urn:microsoft.com/office/officeart/2005/8/layout/bProcess4"/>
    <dgm:cxn modelId="{BFB120A5-4E2C-431C-A9D6-30246D26C168}" type="presParOf" srcId="{05925269-2775-4402-910B-7E6B132B9000}" destId="{C3F616F6-87F1-4314-A8F6-477B8211574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6F5EB-3A87-46C9-9CE3-9446EC7EC7AB}">
      <dsp:nvSpPr>
        <dsp:cNvPr id="0" name=""/>
        <dsp:cNvSpPr/>
      </dsp:nvSpPr>
      <dsp:spPr>
        <a:xfrm rot="5400000">
          <a:off x="-65600" y="997799"/>
          <a:ext cx="1558019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E49C6-E731-4F4B-AB5B-1696952EC1BE}">
      <dsp:nvSpPr>
        <dsp:cNvPr id="0" name=""/>
        <dsp:cNvSpPr/>
      </dsp:nvSpPr>
      <dsp:spPr>
        <a:xfrm>
          <a:off x="290929" y="69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Combination of Faces on Cube</a:t>
          </a:r>
        </a:p>
      </dsp:txBody>
      <dsp:txXfrm>
        <a:off x="327649" y="37414"/>
        <a:ext cx="2016106" cy="1180288"/>
      </dsp:txXfrm>
    </dsp:sp>
    <dsp:sp modelId="{EE50C488-6C46-4340-B997-C0B82FA1E322}">
      <dsp:nvSpPr>
        <dsp:cNvPr id="0" name=""/>
        <dsp:cNvSpPr/>
      </dsp:nvSpPr>
      <dsp:spPr>
        <a:xfrm rot="5400000">
          <a:off x="-65600" y="2564959"/>
          <a:ext cx="1558019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D62A7-DE15-47AE-9BCF-AC2E846C7948}">
      <dsp:nvSpPr>
        <dsp:cNvPr id="0" name=""/>
        <dsp:cNvSpPr/>
      </dsp:nvSpPr>
      <dsp:spPr>
        <a:xfrm>
          <a:off x="290929" y="156785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Solving Algorithm</a:t>
          </a:r>
        </a:p>
      </dsp:txBody>
      <dsp:txXfrm>
        <a:off x="327649" y="1604574"/>
        <a:ext cx="2016106" cy="1180288"/>
      </dsp:txXfrm>
    </dsp:sp>
    <dsp:sp modelId="{C2E2847E-32A5-4EEE-9CD8-9A96FF55F3E1}">
      <dsp:nvSpPr>
        <dsp:cNvPr id="0" name=""/>
        <dsp:cNvSpPr/>
      </dsp:nvSpPr>
      <dsp:spPr>
        <a:xfrm>
          <a:off x="717979" y="3348539"/>
          <a:ext cx="2769956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6A43A-29D8-497F-AE34-77303023783F}">
      <dsp:nvSpPr>
        <dsp:cNvPr id="0" name=""/>
        <dsp:cNvSpPr/>
      </dsp:nvSpPr>
      <dsp:spPr>
        <a:xfrm>
          <a:off x="290929" y="313501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Array (list)</a:t>
          </a:r>
        </a:p>
      </dsp:txBody>
      <dsp:txXfrm>
        <a:off x="327649" y="3171734"/>
        <a:ext cx="2016106" cy="1180288"/>
      </dsp:txXfrm>
    </dsp:sp>
    <dsp:sp modelId="{C45D8CA4-3126-476A-9295-AB4788CBE736}">
      <dsp:nvSpPr>
        <dsp:cNvPr id="0" name=""/>
        <dsp:cNvSpPr/>
      </dsp:nvSpPr>
      <dsp:spPr>
        <a:xfrm rot="16200000">
          <a:off x="2713496" y="2564959"/>
          <a:ext cx="1558019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0F6E6-5579-4412-BF8A-09111BFBE9F0}">
      <dsp:nvSpPr>
        <dsp:cNvPr id="0" name=""/>
        <dsp:cNvSpPr/>
      </dsp:nvSpPr>
      <dsp:spPr>
        <a:xfrm>
          <a:off x="3070026" y="313501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Processing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(Move is translated into command)</a:t>
          </a:r>
        </a:p>
      </dsp:txBody>
      <dsp:txXfrm>
        <a:off x="3106746" y="3171734"/>
        <a:ext cx="2016106" cy="1180288"/>
      </dsp:txXfrm>
    </dsp:sp>
    <dsp:sp modelId="{FDCF76C1-17ED-4EC9-A900-7130F9E67C2A}">
      <dsp:nvSpPr>
        <dsp:cNvPr id="0" name=""/>
        <dsp:cNvSpPr/>
      </dsp:nvSpPr>
      <dsp:spPr>
        <a:xfrm rot="16200000">
          <a:off x="2713496" y="997799"/>
          <a:ext cx="1558019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E7271-8DD4-458D-A824-FCECA2A9A093}">
      <dsp:nvSpPr>
        <dsp:cNvPr id="0" name=""/>
        <dsp:cNvSpPr/>
      </dsp:nvSpPr>
      <dsp:spPr>
        <a:xfrm>
          <a:off x="3070026" y="156785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Arduino</a:t>
          </a:r>
          <a:r>
            <a:rPr lang="en-US" sz="1800" kern="1200" dirty="0"/>
            <a:t> Command Code</a:t>
          </a:r>
        </a:p>
      </dsp:txBody>
      <dsp:txXfrm>
        <a:off x="3106746" y="1604574"/>
        <a:ext cx="2016106" cy="1180288"/>
      </dsp:txXfrm>
    </dsp:sp>
    <dsp:sp modelId="{7B18A560-908B-4479-B201-023E19D3CE4F}">
      <dsp:nvSpPr>
        <dsp:cNvPr id="0" name=""/>
        <dsp:cNvSpPr/>
      </dsp:nvSpPr>
      <dsp:spPr>
        <a:xfrm rot="21599131">
          <a:off x="3497076" y="213872"/>
          <a:ext cx="2747932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D1DDB-5FDD-4F7D-AC92-3D8BF0D90F17}">
      <dsp:nvSpPr>
        <dsp:cNvPr id="0" name=""/>
        <dsp:cNvSpPr/>
      </dsp:nvSpPr>
      <dsp:spPr>
        <a:xfrm>
          <a:off x="3070026" y="69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Stepper Motor Turns</a:t>
          </a:r>
        </a:p>
      </dsp:txBody>
      <dsp:txXfrm>
        <a:off x="3106746" y="37414"/>
        <a:ext cx="2016106" cy="1180288"/>
      </dsp:txXfrm>
    </dsp:sp>
    <dsp:sp modelId="{860429DE-097C-43F0-90FA-60237F5E3952}">
      <dsp:nvSpPr>
        <dsp:cNvPr id="0" name=""/>
        <dsp:cNvSpPr/>
      </dsp:nvSpPr>
      <dsp:spPr>
        <a:xfrm rot="5325176">
          <a:off x="5446420" y="1038928"/>
          <a:ext cx="1642056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9AB1C-8B65-4127-8A41-6DED1AFA1914}">
      <dsp:nvSpPr>
        <dsp:cNvPr id="0" name=""/>
        <dsp:cNvSpPr/>
      </dsp:nvSpPr>
      <dsp:spPr>
        <a:xfrm>
          <a:off x="5827100" y="0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Reads next move</a:t>
          </a:r>
        </a:p>
      </dsp:txBody>
      <dsp:txXfrm>
        <a:off x="5863820" y="36720"/>
        <a:ext cx="2016106" cy="1180288"/>
      </dsp:txXfrm>
    </dsp:sp>
    <dsp:sp modelId="{0820BC7F-BB34-4E12-A0CA-BD65E64E9C82}">
      <dsp:nvSpPr>
        <dsp:cNvPr id="0" name=""/>
        <dsp:cNvSpPr/>
      </dsp:nvSpPr>
      <dsp:spPr>
        <a:xfrm rot="5442477">
          <a:off x="5540870" y="2604151"/>
          <a:ext cx="1479749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35EFE-B76A-4517-A00C-077CB1B9BEC5}">
      <dsp:nvSpPr>
        <dsp:cNvPr id="0" name=""/>
        <dsp:cNvSpPr/>
      </dsp:nvSpPr>
      <dsp:spPr>
        <a:xfrm>
          <a:off x="5867407" y="1646237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Stepper Motor Turns Again</a:t>
          </a:r>
        </a:p>
      </dsp:txBody>
      <dsp:txXfrm>
        <a:off x="5904127" y="1682957"/>
        <a:ext cx="2016106" cy="1180288"/>
      </dsp:txXfrm>
    </dsp:sp>
    <dsp:sp modelId="{C3F616F6-87F1-4314-A8F6-477B8211574A}">
      <dsp:nvSpPr>
        <dsp:cNvPr id="0" name=""/>
        <dsp:cNvSpPr/>
      </dsp:nvSpPr>
      <dsp:spPr>
        <a:xfrm>
          <a:off x="5849123" y="313501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Repeats Process until all moves are done and cube is solved</a:t>
          </a:r>
        </a:p>
      </dsp:txBody>
      <dsp:txXfrm>
        <a:off x="5885843" y="3171734"/>
        <a:ext cx="2016106" cy="1180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8CB5DB-D002-41A9-A594-CACCDA3CE524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HNqW97JLA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3886200"/>
            <a:ext cx="2822448" cy="1828800"/>
          </a:xfrm>
        </p:spPr>
        <p:txBody>
          <a:bodyPr/>
          <a:lstStyle/>
          <a:p>
            <a:r>
              <a:rPr lang="en-US" dirty="0"/>
              <a:t>Cube </a:t>
            </a:r>
            <a:r>
              <a:rPr lang="en-US" dirty="0" err="1"/>
              <a:t>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715000"/>
            <a:ext cx="6400800" cy="609600"/>
          </a:xfrm>
        </p:spPr>
        <p:txBody>
          <a:bodyPr/>
          <a:lstStyle/>
          <a:p>
            <a:r>
              <a:rPr lang="en-US" dirty="0"/>
              <a:t>Solving the Rubik's cube with robotics</a:t>
            </a:r>
          </a:p>
        </p:txBody>
      </p:sp>
      <p:pic>
        <p:nvPicPr>
          <p:cNvPr id="15362" name="Picture 2" descr="https://upload.wikimedia.org/wikipedia/commons/thumb/a/ae/Rubik's_cube_scrambled.svg/2000px-Rubik's_cube_scrambl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990600"/>
            <a:ext cx="41910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743200"/>
            <a:ext cx="3203448" cy="990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162800" cy="4389120"/>
          </a:xfrm>
        </p:spPr>
        <p:txBody>
          <a:bodyPr/>
          <a:lstStyle/>
          <a:p>
            <a:r>
              <a:rPr lang="en-US" dirty="0"/>
              <a:t>Robot that can solve the Rubik’s cube from any given position</a:t>
            </a:r>
          </a:p>
          <a:p>
            <a:r>
              <a:rPr lang="en-US" dirty="0"/>
              <a:t>Acts as a reference for solving by hand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Modeling the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3429000" cy="4389120"/>
          </a:xfrm>
        </p:spPr>
        <p:txBody>
          <a:bodyPr/>
          <a:lstStyle/>
          <a:p>
            <a:r>
              <a:rPr lang="en-US" dirty="0" err="1"/>
              <a:t>SolidWorks</a:t>
            </a:r>
            <a:r>
              <a:rPr lang="en-US" dirty="0"/>
              <a:t> </a:t>
            </a:r>
          </a:p>
          <a:p>
            <a:r>
              <a:rPr lang="en-US" dirty="0"/>
              <a:t>Created base, 4 sides, and top from laser-cut acrylic</a:t>
            </a:r>
          </a:p>
        </p:txBody>
      </p:sp>
      <p:pic>
        <p:nvPicPr>
          <p:cNvPr id="1026" name="Picture 2" descr="http://www.javelin-tech.com/main/images/screenshots/simulation_designer3_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133600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4114800" cy="4389120"/>
          </a:xfrm>
        </p:spPr>
        <p:txBody>
          <a:bodyPr/>
          <a:lstStyle/>
          <a:p>
            <a:pPr lvl="1"/>
            <a:r>
              <a:rPr lang="en-US" dirty="0"/>
              <a:t>Aluminum </a:t>
            </a:r>
          </a:p>
          <a:p>
            <a:pPr lvl="1"/>
            <a:r>
              <a:rPr lang="en-US" dirty="0"/>
              <a:t>Wood</a:t>
            </a:r>
          </a:p>
        </p:txBody>
      </p:sp>
      <p:sp>
        <p:nvSpPr>
          <p:cNvPr id="16386" name="AutoShape 2" descr="https://files.slack.com/files-pri/T1C5BBS07-F1VSWLZHB/sam_124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AutoShape 4" descr="https://files.slack.com/files-pri/T1C5BBS07-F1VSWLZHB/sam_124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 descr="https://files.slack.com/files-pri/T1C5BBS07-F1VSWLZHB/sam_124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AutoShape 8" descr="https://files.slack.com/files-pri/T1C5BBS07-F1VSWLZHB/sam_124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4" name="Picture 10" descr="http://foundrymag.com/site-files/foundrymag.com/files/gallery_images/semisolid-fig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81200"/>
            <a:ext cx="3124200" cy="2286001"/>
          </a:xfrm>
          <a:prstGeom prst="rect">
            <a:avLst/>
          </a:prstGeom>
          <a:noFill/>
        </p:spPr>
      </p:pic>
      <p:pic>
        <p:nvPicPr>
          <p:cNvPr id="16396" name="Picture 12" descr="http://www.wonkeedonkeetools.co.uk/media/wysiwyg/DOW-Dowels-Ed/DOW25/DOW-25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572000"/>
            <a:ext cx="2819400" cy="1879600"/>
          </a:xfrm>
          <a:prstGeom prst="rect">
            <a:avLst/>
          </a:prstGeom>
          <a:noFill/>
        </p:spPr>
      </p:pic>
      <p:pic>
        <p:nvPicPr>
          <p:cNvPr id="16398" name="Picture 14" descr="http://cdn.instructables.com/FQK/YIXB/I1B7PNK2/FQKYIXBI1B7PNK2.SQUAR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267200"/>
            <a:ext cx="26670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Stepper Motors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4419600" cy="309372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Wiring </a:t>
            </a:r>
          </a:p>
          <a:p>
            <a:r>
              <a:rPr lang="en-US" dirty="0"/>
              <a:t>Challenges</a:t>
            </a:r>
          </a:p>
        </p:txBody>
      </p:sp>
      <p:sp>
        <p:nvSpPr>
          <p:cNvPr id="17410" name="AutoShape 2" descr="Image result for stepper mo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4" descr="https://upload.wikimedia.org/wikipedia/commons/8/83/Nema_17_Stepper_Mo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362200"/>
            <a:ext cx="3657600" cy="243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38600" cy="4389120"/>
          </a:xfrm>
        </p:spPr>
        <p:txBody>
          <a:bodyPr/>
          <a:lstStyle/>
          <a:p>
            <a:r>
              <a:rPr lang="en-US" dirty="0"/>
              <a:t>God’s Algorithm</a:t>
            </a:r>
          </a:p>
          <a:p>
            <a:r>
              <a:rPr lang="en-US" dirty="0"/>
              <a:t>Getting algorithm to run with Processing</a:t>
            </a:r>
          </a:p>
          <a:p>
            <a:endParaRPr lang="en-US" dirty="0"/>
          </a:p>
        </p:txBody>
      </p:sp>
      <p:pic>
        <p:nvPicPr>
          <p:cNvPr id="20482" name="Picture 2" descr="http://www.icpsedu.com/wp-content/uploads/2015/12/ClickHandler.ashxf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590800"/>
            <a:ext cx="428625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Software Logistics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https://www.youtube.com/watch?v=oHNqW97JLAo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/>
          <a:lstStyle/>
          <a:p>
            <a:r>
              <a:rPr lang="en-US" dirty="0"/>
              <a:t>Now we will demonstrate the Rubik’s cube solving </a:t>
            </a:r>
            <a:r>
              <a:rPr lang="en-US" dirty="0" err="1"/>
              <a:t>bot</a:t>
            </a:r>
            <a:r>
              <a:rPr lang="en-US" dirty="0"/>
              <a:t> in action</a:t>
            </a:r>
          </a:p>
        </p:txBody>
      </p:sp>
      <p:pic>
        <p:nvPicPr>
          <p:cNvPr id="18434" name="Picture 2" descr="http://www.thinkgeek.com/images/products/zoom/rubix_cub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81200"/>
            <a:ext cx="3810000" cy="3905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708</TotalTime>
  <Words>129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Constantia</vt:lpstr>
      <vt:lpstr>Wingdings 2</vt:lpstr>
      <vt:lpstr>Flow</vt:lpstr>
      <vt:lpstr>Cube Bot</vt:lpstr>
      <vt:lpstr>Goals</vt:lpstr>
      <vt:lpstr>3D Modeling the frame</vt:lpstr>
      <vt:lpstr>Attachments</vt:lpstr>
      <vt:lpstr>Getting Stepper Motors Running</vt:lpstr>
      <vt:lpstr>Algorithm and Issues</vt:lpstr>
      <vt:lpstr>Fundamental Software Logistics </vt:lpstr>
      <vt:lpstr>Video</vt:lpstr>
      <vt:lpstr>Demo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Bot</dc:title>
  <dc:creator>Joe Connolly</dc:creator>
  <cp:lastModifiedBy>Ishan Khatri</cp:lastModifiedBy>
  <cp:revision>19</cp:revision>
  <dcterms:created xsi:type="dcterms:W3CDTF">2016-08-04T16:36:25Z</dcterms:created>
  <dcterms:modified xsi:type="dcterms:W3CDTF">2016-08-05T18:14:20Z</dcterms:modified>
</cp:coreProperties>
</file>