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Connolly Staff 8914041" userId="1c7c6448-b85e-4657-ae1f-ef770e619fd3" providerId="ADAL" clId="{D95D209A-51D4-4373-804A-5262D3A8B62C}"/>
    <pc:docChg chg="undo custSel addSld delSld modSld sldOrd modMainMaster">
      <pc:chgData name="J Connolly Staff 8914041" userId="1c7c6448-b85e-4657-ae1f-ef770e619fd3" providerId="ADAL" clId="{D95D209A-51D4-4373-804A-5262D3A8B62C}" dt="2025-07-17T10:32:28.271" v="309" actId="20577"/>
      <pc:docMkLst>
        <pc:docMk/>
      </pc:docMkLst>
      <pc:sldChg chg="addSp modSp">
        <pc:chgData name="J Connolly Staff 8914041" userId="1c7c6448-b85e-4657-ae1f-ef770e619fd3" providerId="ADAL" clId="{D95D209A-51D4-4373-804A-5262D3A8B62C}" dt="2025-07-17T09:56:09.604" v="232" actId="20577"/>
        <pc:sldMkLst>
          <pc:docMk/>
          <pc:sldMk cId="0" sldId="256"/>
        </pc:sldMkLst>
        <pc:spChg chg="mod">
          <ac:chgData name="J Connolly Staff 8914041" userId="1c7c6448-b85e-4657-ae1f-ef770e619fd3" providerId="ADAL" clId="{D95D209A-51D4-4373-804A-5262D3A8B62C}" dt="2025-07-17T09:40:21.890" v="98" actId="5793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0:38.059" v="100"/>
          <ac:spMkLst>
            <pc:docMk/>
            <pc:sldMk cId="0" sldId="256"/>
            <ac:spMk id="4" creationId="{1EC714C1-CBB9-4FEE-B5EE-F8E463767497}"/>
          </ac:spMkLst>
        </pc:spChg>
        <pc:spChg chg="add mod">
          <ac:chgData name="J Connolly Staff 8914041" userId="1c7c6448-b85e-4657-ae1f-ef770e619fd3" providerId="ADAL" clId="{D95D209A-51D4-4373-804A-5262D3A8B62C}" dt="2025-07-17T09:56:09.604" v="232" actId="20577"/>
          <ac:spMkLst>
            <pc:docMk/>
            <pc:sldMk cId="0" sldId="256"/>
            <ac:spMk id="5" creationId="{4C6441C8-84D3-4CEA-A55B-319BB6CEA7FD}"/>
          </ac:spMkLst>
        </pc:spChg>
      </pc:sldChg>
      <pc:sldChg chg="addSp delSp modSp">
        <pc:chgData name="J Connolly Staff 8914041" userId="1c7c6448-b85e-4657-ae1f-ef770e619fd3" providerId="ADAL" clId="{D95D209A-51D4-4373-804A-5262D3A8B62C}" dt="2025-07-17T10:32:28.271" v="309" actId="20577"/>
        <pc:sldMkLst>
          <pc:docMk/>
          <pc:sldMk cId="0" sldId="257"/>
        </pc:sldMkLst>
        <pc:spChg chg="mod">
          <ac:chgData name="J Connolly Staff 8914041" userId="1c7c6448-b85e-4657-ae1f-ef770e619fd3" providerId="ADAL" clId="{D95D209A-51D4-4373-804A-5262D3A8B62C}" dt="2025-07-17T10:31:49.473" v="306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J Connolly Staff 8914041" userId="1c7c6448-b85e-4657-ae1f-ef770e619fd3" providerId="ADAL" clId="{D95D209A-51D4-4373-804A-5262D3A8B62C}" dt="2025-07-17T10:32:28.271" v="309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J Connolly Staff 8914041" userId="1c7c6448-b85e-4657-ae1f-ef770e619fd3" providerId="ADAL" clId="{D95D209A-51D4-4373-804A-5262D3A8B62C}" dt="2025-07-17T10:32:18.879" v="307" actId="478"/>
          <ac:spMkLst>
            <pc:docMk/>
            <pc:sldMk cId="0" sldId="257"/>
            <ac:spMk id="4" creationId="{27DA463A-1E0C-44AF-BF88-DCB337198CCC}"/>
          </ac:spMkLst>
        </pc:spChg>
        <pc:spChg chg="add">
          <ac:chgData name="J Connolly Staff 8914041" userId="1c7c6448-b85e-4657-ae1f-ef770e619fd3" providerId="ADAL" clId="{D95D209A-51D4-4373-804A-5262D3A8B62C}" dt="2025-07-17T09:58:36.333" v="234"/>
          <ac:spMkLst>
            <pc:docMk/>
            <pc:sldMk cId="0" sldId="257"/>
            <ac:spMk id="5" creationId="{72FF10C2-FF42-45FD-A55D-1E03279EC42A}"/>
          </ac:spMkLst>
        </pc:spChg>
        <pc:spChg chg="add del mod">
          <ac:chgData name="J Connolly Staff 8914041" userId="1c7c6448-b85e-4657-ae1f-ef770e619fd3" providerId="ADAL" clId="{D95D209A-51D4-4373-804A-5262D3A8B62C}" dt="2025-07-17T10:32:23.634" v="308"/>
          <ac:spMkLst>
            <pc:docMk/>
            <pc:sldMk cId="0" sldId="257"/>
            <ac:spMk id="7" creationId="{53C94C60-A500-4FA1-9828-543F6020FDC3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09:58:44.406" v="235"/>
        <pc:sldMkLst>
          <pc:docMk/>
          <pc:sldMk cId="0" sldId="258"/>
        </pc:sldMkLst>
        <pc:spChg chg="mod">
          <ac:chgData name="J Connolly Staff 8914041" userId="1c7c6448-b85e-4657-ae1f-ef770e619fd3" providerId="ADAL" clId="{D95D209A-51D4-4373-804A-5262D3A8B62C}" dt="2025-07-17T09:42:47.769" v="124" actId="5793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13.080" v="105"/>
          <ac:spMkLst>
            <pc:docMk/>
            <pc:sldMk cId="0" sldId="258"/>
            <ac:spMk id="4" creationId="{5DCA43E9-A7EC-4C1A-AD65-0B603DD516EA}"/>
          </ac:spMkLst>
        </pc:spChg>
        <pc:spChg chg="add">
          <ac:chgData name="J Connolly Staff 8914041" userId="1c7c6448-b85e-4657-ae1f-ef770e619fd3" providerId="ADAL" clId="{D95D209A-51D4-4373-804A-5262D3A8B62C}" dt="2025-07-17T09:58:44.406" v="235"/>
          <ac:spMkLst>
            <pc:docMk/>
            <pc:sldMk cId="0" sldId="258"/>
            <ac:spMk id="5" creationId="{1991FFFF-177F-4397-B440-205BC7F4A7EE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09:58:47.695" v="236"/>
        <pc:sldMkLst>
          <pc:docMk/>
          <pc:sldMk cId="0" sldId="259"/>
        </pc:sldMkLst>
        <pc:spChg chg="mod">
          <ac:chgData name="J Connolly Staff 8914041" userId="1c7c6448-b85e-4657-ae1f-ef770e619fd3" providerId="ADAL" clId="{D95D209A-51D4-4373-804A-5262D3A8B62C}" dt="2025-07-17T09:42:43.738" v="123" actId="5793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18.538" v="107"/>
          <ac:spMkLst>
            <pc:docMk/>
            <pc:sldMk cId="0" sldId="259"/>
            <ac:spMk id="4" creationId="{B705BFE3-4096-4929-8E41-4D5545E8B647}"/>
          </ac:spMkLst>
        </pc:spChg>
        <pc:spChg chg="add">
          <ac:chgData name="J Connolly Staff 8914041" userId="1c7c6448-b85e-4657-ae1f-ef770e619fd3" providerId="ADAL" clId="{D95D209A-51D4-4373-804A-5262D3A8B62C}" dt="2025-07-17T09:58:47.695" v="236"/>
          <ac:spMkLst>
            <pc:docMk/>
            <pc:sldMk cId="0" sldId="259"/>
            <ac:spMk id="5" creationId="{41CF0506-6405-4456-8F11-F83EB4B48552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09:58:50.813" v="237"/>
        <pc:sldMkLst>
          <pc:docMk/>
          <pc:sldMk cId="0" sldId="260"/>
        </pc:sldMkLst>
        <pc:spChg chg="mod">
          <ac:chgData name="J Connolly Staff 8914041" userId="1c7c6448-b85e-4657-ae1f-ef770e619fd3" providerId="ADAL" clId="{D95D209A-51D4-4373-804A-5262D3A8B62C}" dt="2025-07-17T09:42:40.442" v="122" actId="5793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23.063" v="109"/>
          <ac:spMkLst>
            <pc:docMk/>
            <pc:sldMk cId="0" sldId="260"/>
            <ac:spMk id="4" creationId="{AF493EDB-228A-4342-806B-552BA626EC7B}"/>
          </ac:spMkLst>
        </pc:spChg>
        <pc:spChg chg="add">
          <ac:chgData name="J Connolly Staff 8914041" userId="1c7c6448-b85e-4657-ae1f-ef770e619fd3" providerId="ADAL" clId="{D95D209A-51D4-4373-804A-5262D3A8B62C}" dt="2025-07-17T09:58:50.813" v="237"/>
          <ac:spMkLst>
            <pc:docMk/>
            <pc:sldMk cId="0" sldId="260"/>
            <ac:spMk id="5" creationId="{2E02E2B4-D9BC-4C04-AAA9-397508A7385C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09:58:54.453" v="238"/>
        <pc:sldMkLst>
          <pc:docMk/>
          <pc:sldMk cId="0" sldId="261"/>
        </pc:sldMkLst>
        <pc:spChg chg="mod">
          <ac:chgData name="J Connolly Staff 8914041" userId="1c7c6448-b85e-4657-ae1f-ef770e619fd3" providerId="ADAL" clId="{D95D209A-51D4-4373-804A-5262D3A8B62C}" dt="2025-07-17T09:42:36.761" v="121" actId="5793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28.247" v="111"/>
          <ac:spMkLst>
            <pc:docMk/>
            <pc:sldMk cId="0" sldId="261"/>
            <ac:spMk id="4" creationId="{15DD163A-833B-4C41-8EA1-EE0313DAC221}"/>
          </ac:spMkLst>
        </pc:spChg>
        <pc:spChg chg="add">
          <ac:chgData name="J Connolly Staff 8914041" userId="1c7c6448-b85e-4657-ae1f-ef770e619fd3" providerId="ADAL" clId="{D95D209A-51D4-4373-804A-5262D3A8B62C}" dt="2025-07-17T09:58:54.453" v="238"/>
          <ac:spMkLst>
            <pc:docMk/>
            <pc:sldMk cId="0" sldId="261"/>
            <ac:spMk id="5" creationId="{1D7BCD23-CC0B-4277-BC74-7F8C0D5CA56F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10:18:32.513" v="249" actId="20577"/>
        <pc:sldMkLst>
          <pc:docMk/>
          <pc:sldMk cId="0" sldId="262"/>
        </pc:sldMkLst>
        <pc:spChg chg="mod">
          <ac:chgData name="J Connolly Staff 8914041" userId="1c7c6448-b85e-4657-ae1f-ef770e619fd3" providerId="ADAL" clId="{D95D209A-51D4-4373-804A-5262D3A8B62C}" dt="2025-07-17T10:18:32.513" v="249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J Connolly Staff 8914041" userId="1c7c6448-b85e-4657-ae1f-ef770e619fd3" providerId="ADAL" clId="{D95D209A-51D4-4373-804A-5262D3A8B62C}" dt="2025-07-17T10:18:24.971" v="241" actId="20577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32.782" v="113"/>
          <ac:spMkLst>
            <pc:docMk/>
            <pc:sldMk cId="0" sldId="262"/>
            <ac:spMk id="4" creationId="{723448B9-789F-459B-9831-BF4D01B3DD5E}"/>
          </ac:spMkLst>
        </pc:spChg>
        <pc:spChg chg="add">
          <ac:chgData name="J Connolly Staff 8914041" userId="1c7c6448-b85e-4657-ae1f-ef770e619fd3" providerId="ADAL" clId="{D95D209A-51D4-4373-804A-5262D3A8B62C}" dt="2025-07-17T09:58:56.790" v="239"/>
          <ac:spMkLst>
            <pc:docMk/>
            <pc:sldMk cId="0" sldId="262"/>
            <ac:spMk id="5" creationId="{FAC59A28-3537-44D7-88D6-28D81CB254CB}"/>
          </ac:spMkLst>
        </pc:spChg>
      </pc:sldChg>
      <pc:sldChg chg="addSp modSp add del">
        <pc:chgData name="J Connolly Staff 8914041" userId="1c7c6448-b85e-4657-ae1f-ef770e619fd3" providerId="ADAL" clId="{D95D209A-51D4-4373-804A-5262D3A8B62C}" dt="2025-07-17T10:31:11.635" v="290" actId="2696"/>
        <pc:sldMkLst>
          <pc:docMk/>
          <pc:sldMk cId="1651419399" sldId="263"/>
        </pc:sldMkLst>
        <pc:spChg chg="mod">
          <ac:chgData name="J Connolly Staff 8914041" userId="1c7c6448-b85e-4657-ae1f-ef770e619fd3" providerId="ADAL" clId="{D95D209A-51D4-4373-804A-5262D3A8B62C}" dt="2025-07-17T09:36:22.616" v="65" actId="20577"/>
          <ac:spMkLst>
            <pc:docMk/>
            <pc:sldMk cId="1651419399" sldId="263"/>
            <ac:spMk id="2" creationId="{49C79CB9-941D-40AF-B39A-7EEB2F343914}"/>
          </ac:spMkLst>
        </pc:spChg>
        <pc:spChg chg="mod">
          <ac:chgData name="J Connolly Staff 8914041" userId="1c7c6448-b85e-4657-ae1f-ef770e619fd3" providerId="ADAL" clId="{D95D209A-51D4-4373-804A-5262D3A8B62C}" dt="2025-07-17T09:39:10.240" v="82" actId="20577"/>
          <ac:spMkLst>
            <pc:docMk/>
            <pc:sldMk cId="1651419399" sldId="263"/>
            <ac:spMk id="3" creationId="{259EA42F-5934-4D51-93BB-57E1E070FB89}"/>
          </ac:spMkLst>
        </pc:spChg>
        <pc:spChg chg="mod">
          <ac:chgData name="J Connolly Staff 8914041" userId="1c7c6448-b85e-4657-ae1f-ef770e619fd3" providerId="ADAL" clId="{D95D209A-51D4-4373-804A-5262D3A8B62C}" dt="2025-07-17T09:39:28.224" v="87" actId="20577"/>
          <ac:spMkLst>
            <pc:docMk/>
            <pc:sldMk cId="1651419399" sldId="263"/>
            <ac:spMk id="4" creationId="{98CFD12E-4EB4-49D6-9AA0-03BF4E3DC573}"/>
          </ac:spMkLst>
        </pc:spChg>
        <pc:spChg chg="add mod">
          <ac:chgData name="J Connolly Staff 8914041" userId="1c7c6448-b85e-4657-ae1f-ef770e619fd3" providerId="ADAL" clId="{D95D209A-51D4-4373-804A-5262D3A8B62C}" dt="2025-07-17T09:36:53.555" v="74" actId="5793"/>
          <ac:spMkLst>
            <pc:docMk/>
            <pc:sldMk cId="1651419399" sldId="263"/>
            <ac:spMk id="5" creationId="{880C3936-CE2D-4EA4-8032-758B01C5F3CE}"/>
          </ac:spMkLst>
        </pc:spChg>
        <pc:spChg chg="add mod">
          <ac:chgData name="J Connolly Staff 8914041" userId="1c7c6448-b85e-4657-ae1f-ef770e619fd3" providerId="ADAL" clId="{D95D209A-51D4-4373-804A-5262D3A8B62C}" dt="2025-07-17T09:39:37.229" v="92" actId="20577"/>
          <ac:spMkLst>
            <pc:docMk/>
            <pc:sldMk cId="1651419399" sldId="263"/>
            <ac:spMk id="6" creationId="{324740C2-529B-4AB0-A823-C55757E851E6}"/>
          </ac:spMkLst>
        </pc:spChg>
        <pc:spChg chg="add mod">
          <ac:chgData name="J Connolly Staff 8914041" userId="1c7c6448-b85e-4657-ae1f-ef770e619fd3" providerId="ADAL" clId="{D95D209A-51D4-4373-804A-5262D3A8B62C}" dt="2025-07-17T09:39:44.999" v="96" actId="20577"/>
          <ac:spMkLst>
            <pc:docMk/>
            <pc:sldMk cId="1651419399" sldId="263"/>
            <ac:spMk id="7" creationId="{911AEBC3-9091-4C78-B0CD-23333045FBEB}"/>
          </ac:spMkLst>
        </pc:spChg>
        <pc:spChg chg="add">
          <ac:chgData name="J Connolly Staff 8914041" userId="1c7c6448-b85e-4657-ae1f-ef770e619fd3" providerId="ADAL" clId="{D95D209A-51D4-4373-804A-5262D3A8B62C}" dt="2025-07-17T09:58:33.582" v="233"/>
          <ac:spMkLst>
            <pc:docMk/>
            <pc:sldMk cId="1651419399" sldId="263"/>
            <ac:spMk id="8" creationId="{E9564F80-70F1-4ACA-A001-3F43CE701FCF}"/>
          </ac:spMkLst>
        </pc:spChg>
      </pc:sldChg>
      <pc:sldChg chg="addSp delSp modSp add">
        <pc:chgData name="J Connolly Staff 8914041" userId="1c7c6448-b85e-4657-ae1f-ef770e619fd3" providerId="ADAL" clId="{D95D209A-51D4-4373-804A-5262D3A8B62C}" dt="2025-07-17T09:53:33.689" v="212" actId="113"/>
        <pc:sldMkLst>
          <pc:docMk/>
          <pc:sldMk cId="2700621475" sldId="264"/>
        </pc:sldMkLst>
        <pc:spChg chg="del">
          <ac:chgData name="J Connolly Staff 8914041" userId="1c7c6448-b85e-4657-ae1f-ef770e619fd3" providerId="ADAL" clId="{D95D209A-51D4-4373-804A-5262D3A8B62C}" dt="2025-07-17T09:51:45.582" v="127"/>
          <ac:spMkLst>
            <pc:docMk/>
            <pc:sldMk cId="2700621475" sldId="264"/>
            <ac:spMk id="2" creationId="{2EBFA4EA-6081-4F17-A53C-7F753B8BAEF2}"/>
          </ac:spMkLst>
        </pc:spChg>
        <pc:spChg chg="del">
          <ac:chgData name="J Connolly Staff 8914041" userId="1c7c6448-b85e-4657-ae1f-ef770e619fd3" providerId="ADAL" clId="{D95D209A-51D4-4373-804A-5262D3A8B62C}" dt="2025-07-17T09:51:45.582" v="127"/>
          <ac:spMkLst>
            <pc:docMk/>
            <pc:sldMk cId="2700621475" sldId="264"/>
            <ac:spMk id="3" creationId="{48D96CB3-A1B0-400D-BFDF-DF090FB1C260}"/>
          </ac:spMkLst>
        </pc:spChg>
        <pc:spChg chg="del">
          <ac:chgData name="J Connolly Staff 8914041" userId="1c7c6448-b85e-4657-ae1f-ef770e619fd3" providerId="ADAL" clId="{D95D209A-51D4-4373-804A-5262D3A8B62C}" dt="2025-07-17T09:51:45.582" v="127"/>
          <ac:spMkLst>
            <pc:docMk/>
            <pc:sldMk cId="2700621475" sldId="264"/>
            <ac:spMk id="4" creationId="{3C26B6B1-CFDE-4317-A074-E0179E6F8CA1}"/>
          </ac:spMkLst>
        </pc:spChg>
        <pc:spChg chg="add mod">
          <ac:chgData name="J Connolly Staff 8914041" userId="1c7c6448-b85e-4657-ae1f-ef770e619fd3" providerId="ADAL" clId="{D95D209A-51D4-4373-804A-5262D3A8B62C}" dt="2025-07-17T09:53:33.689" v="212" actId="113"/>
          <ac:spMkLst>
            <pc:docMk/>
            <pc:sldMk cId="2700621475" sldId="264"/>
            <ac:spMk id="5" creationId="{E77CD036-EC58-4C7E-9E3E-E4E94D030273}"/>
          </ac:spMkLst>
        </pc:spChg>
        <pc:spChg chg="add mod">
          <ac:chgData name="J Connolly Staff 8914041" userId="1c7c6448-b85e-4657-ae1f-ef770e619fd3" providerId="ADAL" clId="{D95D209A-51D4-4373-804A-5262D3A8B62C}" dt="2025-07-17T09:53:08.341" v="190" actId="115"/>
          <ac:spMkLst>
            <pc:docMk/>
            <pc:sldMk cId="2700621475" sldId="264"/>
            <ac:spMk id="6" creationId="{4C54D1AF-C2D2-4033-8D41-C69BF5A16874}"/>
          </ac:spMkLst>
        </pc:spChg>
      </pc:sldChg>
      <pc:sldChg chg="modSp add">
        <pc:chgData name="J Connolly Staff 8914041" userId="1c7c6448-b85e-4657-ae1f-ef770e619fd3" providerId="ADAL" clId="{D95D209A-51D4-4373-804A-5262D3A8B62C}" dt="2025-07-17T10:19:29.613" v="288" actId="27636"/>
        <pc:sldMkLst>
          <pc:docMk/>
          <pc:sldMk cId="2093961829" sldId="265"/>
        </pc:sldMkLst>
        <pc:spChg chg="mod">
          <ac:chgData name="J Connolly Staff 8914041" userId="1c7c6448-b85e-4657-ae1f-ef770e619fd3" providerId="ADAL" clId="{D95D209A-51D4-4373-804A-5262D3A8B62C}" dt="2025-07-17T10:19:29.613" v="288" actId="27636"/>
          <ac:spMkLst>
            <pc:docMk/>
            <pc:sldMk cId="2093961829" sldId="265"/>
            <ac:spMk id="2" creationId="{00000000-0000-0000-0000-000000000000}"/>
          </ac:spMkLst>
        </pc:spChg>
        <pc:spChg chg="mod">
          <ac:chgData name="J Connolly Staff 8914041" userId="1c7c6448-b85e-4657-ae1f-ef770e619fd3" providerId="ADAL" clId="{D95D209A-51D4-4373-804A-5262D3A8B62C}" dt="2025-07-17T10:19:25.111" v="286" actId="20577"/>
          <ac:spMkLst>
            <pc:docMk/>
            <pc:sldMk cId="2093961829" sldId="265"/>
            <ac:spMk id="3" creationId="{00000000-0000-0000-0000-000000000000}"/>
          </ac:spMkLst>
        </pc:spChg>
      </pc:sldChg>
      <pc:sldChg chg="add ord">
        <pc:chgData name="J Connolly Staff 8914041" userId="1c7c6448-b85e-4657-ae1f-ef770e619fd3" providerId="ADAL" clId="{D95D209A-51D4-4373-804A-5262D3A8B62C}" dt="2025-07-17T10:31:27.256" v="291"/>
        <pc:sldMkLst>
          <pc:docMk/>
          <pc:sldMk cId="3622968850" sldId="266"/>
        </pc:sldMkLst>
      </pc:sldChg>
      <pc:sldChg chg="add">
        <pc:chgData name="J Connolly Staff 8914041" userId="1c7c6448-b85e-4657-ae1f-ef770e619fd3" providerId="ADAL" clId="{D95D209A-51D4-4373-804A-5262D3A8B62C}" dt="2025-07-17T10:31:36.525" v="292"/>
        <pc:sldMkLst>
          <pc:docMk/>
          <pc:sldMk cId="525119816" sldId="267"/>
        </pc:sldMkLst>
      </pc:sldChg>
      <pc:sldMasterChg chg="addSp delSp modSp setBg modSldLayout">
        <pc:chgData name="J Connolly Staff 8914041" userId="1c7c6448-b85e-4657-ae1f-ef770e619fd3" providerId="ADAL" clId="{D95D209A-51D4-4373-804A-5262D3A8B62C}" dt="2025-07-17T08:56:40.535" v="42" actId="478"/>
        <pc:sldMasterMkLst>
          <pc:docMk/>
          <pc:sldMasterMk cId="2209977519" sldId="2147483648"/>
        </pc:sldMasterMkLst>
        <pc:spChg chg="mod">
          <ac:chgData name="J Connolly Staff 8914041" userId="1c7c6448-b85e-4657-ae1f-ef770e619fd3" providerId="ADAL" clId="{D95D209A-51D4-4373-804A-5262D3A8B62C}" dt="2025-07-17T08:49:22.708" v="7" actId="2711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J Connolly Staff 8914041" userId="1c7c6448-b85e-4657-ae1f-ef770e619fd3" providerId="ADAL" clId="{D95D209A-51D4-4373-804A-5262D3A8B62C}" dt="2025-07-17T08:49:29.590" v="8" actId="2711"/>
          <ac:spMkLst>
            <pc:docMk/>
            <pc:sldMasterMk cId="2209977519" sldId="2147483648"/>
            <ac:spMk id="3" creationId="{00000000-0000-0000-0000-000000000000}"/>
          </ac:spMkLst>
        </pc:spChg>
        <pc:spChg chg="del">
          <ac:chgData name="J Connolly Staff 8914041" userId="1c7c6448-b85e-4657-ae1f-ef770e619fd3" providerId="ADAL" clId="{D95D209A-51D4-4373-804A-5262D3A8B62C}" dt="2025-07-17T08:53:05.791" v="13" actId="478"/>
          <ac:spMkLst>
            <pc:docMk/>
            <pc:sldMasterMk cId="2209977519" sldId="2147483648"/>
            <ac:spMk id="4" creationId="{00000000-0000-0000-0000-000000000000}"/>
          </ac:spMkLst>
        </pc:spChg>
        <pc:spChg chg="del">
          <ac:chgData name="J Connolly Staff 8914041" userId="1c7c6448-b85e-4657-ae1f-ef770e619fd3" providerId="ADAL" clId="{D95D209A-51D4-4373-804A-5262D3A8B62C}" dt="2025-07-17T08:53:07.394" v="14" actId="478"/>
          <ac:spMkLst>
            <pc:docMk/>
            <pc:sldMasterMk cId="2209977519" sldId="2147483648"/>
            <ac:spMk id="5" creationId="{00000000-0000-0000-0000-000000000000}"/>
          </ac:spMkLst>
        </pc:spChg>
        <pc:spChg chg="del">
          <ac:chgData name="J Connolly Staff 8914041" userId="1c7c6448-b85e-4657-ae1f-ef770e619fd3" providerId="ADAL" clId="{D95D209A-51D4-4373-804A-5262D3A8B62C}" dt="2025-07-17T08:53:11.682" v="17" actId="478"/>
          <ac:spMkLst>
            <pc:docMk/>
            <pc:sldMasterMk cId="2209977519" sldId="2147483648"/>
            <ac:spMk id="6" creationId="{00000000-0000-0000-0000-000000000000}"/>
          </ac:spMkLst>
        </pc:spChg>
        <pc:picChg chg="add del mod modCrop">
          <ac:chgData name="J Connolly Staff 8914041" userId="1c7c6448-b85e-4657-ae1f-ef770e619fd3" providerId="ADAL" clId="{D95D209A-51D4-4373-804A-5262D3A8B62C}" dt="2025-07-17T08:53:35.895" v="21" actId="1076"/>
          <ac:picMkLst>
            <pc:docMk/>
            <pc:sldMasterMk cId="2209977519" sldId="2147483648"/>
            <ac:picMk id="1026" creationId="{228DBCF8-2151-48E6-859F-3D7662398CBE}"/>
          </ac:picMkLst>
        </pc:picChg>
        <pc:sldLayoutChg chg="delSp">
          <pc:chgData name="J Connolly Staff 8914041" userId="1c7c6448-b85e-4657-ae1f-ef770e619fd3" providerId="ADAL" clId="{D95D209A-51D4-4373-804A-5262D3A8B62C}" dt="2025-07-17T08:54:04.448" v="22" actId="478"/>
          <pc:sldLayoutMkLst>
            <pc:docMk/>
            <pc:sldMasterMk cId="2209977519" sldId="2147483648"/>
            <pc:sldLayoutMk cId="3168075583" sldId="2147483649"/>
          </pc:sldLayoutMkLst>
          <pc:spChg chg="del">
            <ac:chgData name="J Connolly Staff 8914041" userId="1c7c6448-b85e-4657-ae1f-ef770e619fd3" providerId="ADAL" clId="{D95D209A-51D4-4373-804A-5262D3A8B62C}" dt="2025-07-17T08:54:04.448" v="22" actId="478"/>
            <ac:spMkLst>
              <pc:docMk/>
              <pc:sldMasterMk cId="2209977519" sldId="2147483648"/>
              <pc:sldLayoutMk cId="3168075583" sldId="2147483649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04.448" v="22" actId="478"/>
            <ac:spMkLst>
              <pc:docMk/>
              <pc:sldMasterMk cId="2209977519" sldId="2147483648"/>
              <pc:sldLayoutMk cId="3168075583" sldId="2147483649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04.448" v="22" actId="478"/>
            <ac:spMkLst>
              <pc:docMk/>
              <pc:sldMasterMk cId="2209977519" sldId="2147483648"/>
              <pc:sldLayoutMk cId="3168075583" sldId="2147483649"/>
              <ac:spMk id="6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4:08.710" v="23" actId="478"/>
          <pc:sldLayoutMkLst>
            <pc:docMk/>
            <pc:sldMasterMk cId="2209977519" sldId="2147483648"/>
            <pc:sldLayoutMk cId="2614314258" sldId="2147483650"/>
          </pc:sldLayoutMkLst>
          <pc:spChg chg="del">
            <ac:chgData name="J Connolly Staff 8914041" userId="1c7c6448-b85e-4657-ae1f-ef770e619fd3" providerId="ADAL" clId="{D95D209A-51D4-4373-804A-5262D3A8B62C}" dt="2025-07-17T08:54:08.710" v="23" actId="478"/>
            <ac:spMkLst>
              <pc:docMk/>
              <pc:sldMasterMk cId="2209977519" sldId="2147483648"/>
              <pc:sldLayoutMk cId="2614314258" sldId="2147483650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08.710" v="23" actId="478"/>
            <ac:spMkLst>
              <pc:docMk/>
              <pc:sldMasterMk cId="2209977519" sldId="2147483648"/>
              <pc:sldLayoutMk cId="2614314258" sldId="2147483650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08.710" v="23" actId="478"/>
            <ac:spMkLst>
              <pc:docMk/>
              <pc:sldMasterMk cId="2209977519" sldId="2147483648"/>
              <pc:sldLayoutMk cId="2614314258" sldId="2147483650"/>
              <ac:spMk id="6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4:12.342" v="24" actId="478"/>
          <pc:sldLayoutMkLst>
            <pc:docMk/>
            <pc:sldMasterMk cId="2209977519" sldId="2147483648"/>
            <pc:sldLayoutMk cId="960648375" sldId="2147483651"/>
          </pc:sldLayoutMkLst>
          <pc:spChg chg="del">
            <ac:chgData name="J Connolly Staff 8914041" userId="1c7c6448-b85e-4657-ae1f-ef770e619fd3" providerId="ADAL" clId="{D95D209A-51D4-4373-804A-5262D3A8B62C}" dt="2025-07-17T08:54:12.342" v="24" actId="478"/>
            <ac:spMkLst>
              <pc:docMk/>
              <pc:sldMasterMk cId="2209977519" sldId="2147483648"/>
              <pc:sldLayoutMk cId="960648375" sldId="2147483651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12.342" v="24" actId="478"/>
            <ac:spMkLst>
              <pc:docMk/>
              <pc:sldMasterMk cId="2209977519" sldId="2147483648"/>
              <pc:sldLayoutMk cId="960648375" sldId="2147483651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12.342" v="24" actId="478"/>
            <ac:spMkLst>
              <pc:docMk/>
              <pc:sldMasterMk cId="2209977519" sldId="2147483648"/>
              <pc:sldLayoutMk cId="960648375" sldId="2147483651"/>
              <ac:spMk id="6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4:16.544" v="25" actId="478"/>
          <pc:sldLayoutMkLst>
            <pc:docMk/>
            <pc:sldMasterMk cId="2209977519" sldId="2147483648"/>
            <pc:sldLayoutMk cId="2782244947" sldId="2147483652"/>
          </pc:sldLayoutMkLst>
          <pc:spChg chg="del">
            <ac:chgData name="J Connolly Staff 8914041" userId="1c7c6448-b85e-4657-ae1f-ef770e619fd3" providerId="ADAL" clId="{D95D209A-51D4-4373-804A-5262D3A8B62C}" dt="2025-07-17T08:54:16.544" v="25" actId="478"/>
            <ac:spMkLst>
              <pc:docMk/>
              <pc:sldMasterMk cId="2209977519" sldId="2147483648"/>
              <pc:sldLayoutMk cId="2782244947" sldId="2147483652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16.544" v="25" actId="478"/>
            <ac:spMkLst>
              <pc:docMk/>
              <pc:sldMasterMk cId="2209977519" sldId="2147483648"/>
              <pc:sldLayoutMk cId="2782244947" sldId="2147483652"/>
              <ac:spMk id="6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16.544" v="25" actId="478"/>
            <ac:spMkLst>
              <pc:docMk/>
              <pc:sldMasterMk cId="2209977519" sldId="2147483648"/>
              <pc:sldLayoutMk cId="2782244947" sldId="2147483652"/>
              <ac:spMk id="7" creationId="{00000000-0000-0000-0000-000000000000}"/>
            </ac:spMkLst>
          </pc:spChg>
        </pc:sldLayoutChg>
        <pc:sldLayoutChg chg="delSp modSp">
          <pc:chgData name="J Connolly Staff 8914041" userId="1c7c6448-b85e-4657-ae1f-ef770e619fd3" providerId="ADAL" clId="{D95D209A-51D4-4373-804A-5262D3A8B62C}" dt="2025-07-17T08:55:07.644" v="34" actId="404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J Connolly Staff 8914041" userId="1c7c6448-b85e-4657-ae1f-ef770e619fd3" providerId="ADAL" clId="{D95D209A-51D4-4373-804A-5262D3A8B62C}" dt="2025-07-17T08:54:52.943" v="32" actId="255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J Connolly Staff 8914041" userId="1c7c6448-b85e-4657-ae1f-ef770e619fd3" providerId="ADAL" clId="{D95D209A-51D4-4373-804A-5262D3A8B62C}" dt="2025-07-17T08:55:02.558" v="33" actId="404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J Connolly Staff 8914041" userId="1c7c6448-b85e-4657-ae1f-ef770e619fd3" providerId="ADAL" clId="{D95D209A-51D4-4373-804A-5262D3A8B62C}" dt="2025-07-17T08:54:47.350" v="31" actId="255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J Connolly Staff 8914041" userId="1c7c6448-b85e-4657-ae1f-ef770e619fd3" providerId="ADAL" clId="{D95D209A-51D4-4373-804A-5262D3A8B62C}" dt="2025-07-17T08:55:07.644" v="34" actId="404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21.471" v="26" actId="478"/>
            <ac:spMkLst>
              <pc:docMk/>
              <pc:sldMasterMk cId="2209977519" sldId="2147483648"/>
              <pc:sldLayoutMk cId="990158736" sldId="2147483653"/>
              <ac:spMk id="7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21.471" v="26" actId="478"/>
            <ac:spMkLst>
              <pc:docMk/>
              <pc:sldMasterMk cId="2209977519" sldId="2147483648"/>
              <pc:sldLayoutMk cId="990158736" sldId="2147483653"/>
              <ac:spMk id="8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21.471" v="26" actId="478"/>
            <ac:spMkLst>
              <pc:docMk/>
              <pc:sldMasterMk cId="2209977519" sldId="2147483648"/>
              <pc:sldLayoutMk cId="990158736" sldId="2147483653"/>
              <ac:spMk id="9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5:41.160" v="35" actId="478"/>
          <pc:sldLayoutMkLst>
            <pc:docMk/>
            <pc:sldMasterMk cId="2209977519" sldId="2147483648"/>
            <pc:sldLayoutMk cId="727027711" sldId="2147483654"/>
          </pc:sldLayoutMkLst>
          <pc:spChg chg="del">
            <ac:chgData name="J Connolly Staff 8914041" userId="1c7c6448-b85e-4657-ae1f-ef770e619fd3" providerId="ADAL" clId="{D95D209A-51D4-4373-804A-5262D3A8B62C}" dt="2025-07-17T08:55:41.160" v="35" actId="478"/>
            <ac:spMkLst>
              <pc:docMk/>
              <pc:sldMasterMk cId="2209977519" sldId="2147483648"/>
              <pc:sldLayoutMk cId="727027711" sldId="2147483654"/>
              <ac:spMk id="3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5:41.160" v="35" actId="478"/>
            <ac:spMkLst>
              <pc:docMk/>
              <pc:sldMasterMk cId="2209977519" sldId="2147483648"/>
              <pc:sldLayoutMk cId="727027711" sldId="2147483654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5:41.160" v="35" actId="478"/>
            <ac:spMkLst>
              <pc:docMk/>
              <pc:sldMasterMk cId="2209977519" sldId="2147483648"/>
              <pc:sldLayoutMk cId="727027711" sldId="2147483654"/>
              <ac:spMk id="5" creationId="{00000000-0000-0000-0000-000000000000}"/>
            </ac:spMkLst>
          </pc:spChg>
        </pc:sldLayoutChg>
        <pc:sldLayoutChg chg="addSp delSp">
          <pc:chgData name="J Connolly Staff 8914041" userId="1c7c6448-b85e-4657-ae1f-ef770e619fd3" providerId="ADAL" clId="{D95D209A-51D4-4373-804A-5262D3A8B62C}" dt="2025-07-17T08:55:53.922" v="38" actId="478"/>
          <pc:sldLayoutMkLst>
            <pc:docMk/>
            <pc:sldMasterMk cId="2209977519" sldId="2147483648"/>
            <pc:sldLayoutMk cId="1212999818" sldId="2147483655"/>
          </pc:sldLayoutMkLst>
          <pc:spChg chg="add del">
            <ac:chgData name="J Connolly Staff 8914041" userId="1c7c6448-b85e-4657-ae1f-ef770e619fd3" providerId="ADAL" clId="{D95D209A-51D4-4373-804A-5262D3A8B62C}" dt="2025-07-17T08:55:53.922" v="38" actId="478"/>
            <ac:spMkLst>
              <pc:docMk/>
              <pc:sldMasterMk cId="2209977519" sldId="2147483648"/>
              <pc:sldLayoutMk cId="1212999818" sldId="2147483655"/>
              <ac:spMk id="2" creationId="{00000000-0000-0000-0000-000000000000}"/>
            </ac:spMkLst>
          </pc:spChg>
          <pc:spChg chg="add del">
            <ac:chgData name="J Connolly Staff 8914041" userId="1c7c6448-b85e-4657-ae1f-ef770e619fd3" providerId="ADAL" clId="{D95D209A-51D4-4373-804A-5262D3A8B62C}" dt="2025-07-17T08:55:53.922" v="38" actId="478"/>
            <ac:spMkLst>
              <pc:docMk/>
              <pc:sldMasterMk cId="2209977519" sldId="2147483648"/>
              <pc:sldLayoutMk cId="1212999818" sldId="2147483655"/>
              <ac:spMk id="3" creationId="{00000000-0000-0000-0000-000000000000}"/>
            </ac:spMkLst>
          </pc:spChg>
          <pc:spChg chg="add del">
            <ac:chgData name="J Connolly Staff 8914041" userId="1c7c6448-b85e-4657-ae1f-ef770e619fd3" providerId="ADAL" clId="{D95D209A-51D4-4373-804A-5262D3A8B62C}" dt="2025-07-17T08:55:53.922" v="38" actId="478"/>
            <ac:spMkLst>
              <pc:docMk/>
              <pc:sldMasterMk cId="2209977519" sldId="2147483648"/>
              <pc:sldLayoutMk cId="1212999818" sldId="2147483655"/>
              <ac:spMk id="4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6:13.808" v="39" actId="478"/>
          <pc:sldLayoutMkLst>
            <pc:docMk/>
            <pc:sldMasterMk cId="2209977519" sldId="2147483648"/>
            <pc:sldLayoutMk cId="1840726560" sldId="2147483656"/>
          </pc:sldLayoutMkLst>
          <pc:spChg chg="del">
            <ac:chgData name="J Connolly Staff 8914041" userId="1c7c6448-b85e-4657-ae1f-ef770e619fd3" providerId="ADAL" clId="{D95D209A-51D4-4373-804A-5262D3A8B62C}" dt="2025-07-17T08:56:13.808" v="39" actId="478"/>
            <ac:spMkLst>
              <pc:docMk/>
              <pc:sldMasterMk cId="2209977519" sldId="2147483648"/>
              <pc:sldLayoutMk cId="1840726560" sldId="2147483656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13.808" v="39" actId="478"/>
            <ac:spMkLst>
              <pc:docMk/>
              <pc:sldMasterMk cId="2209977519" sldId="2147483648"/>
              <pc:sldLayoutMk cId="1840726560" sldId="2147483656"/>
              <ac:spMk id="6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13.808" v="39" actId="478"/>
            <ac:spMkLst>
              <pc:docMk/>
              <pc:sldMasterMk cId="2209977519" sldId="2147483648"/>
              <pc:sldLayoutMk cId="1840726560" sldId="2147483656"/>
              <ac:spMk id="7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6:22.848" v="40" actId="478"/>
          <pc:sldLayoutMkLst>
            <pc:docMk/>
            <pc:sldMasterMk cId="2209977519" sldId="2147483648"/>
            <pc:sldLayoutMk cId="3889236939" sldId="2147483657"/>
          </pc:sldLayoutMkLst>
          <pc:spChg chg="del">
            <ac:chgData name="J Connolly Staff 8914041" userId="1c7c6448-b85e-4657-ae1f-ef770e619fd3" providerId="ADAL" clId="{D95D209A-51D4-4373-804A-5262D3A8B62C}" dt="2025-07-17T08:56:22.848" v="40" actId="478"/>
            <ac:spMkLst>
              <pc:docMk/>
              <pc:sldMasterMk cId="2209977519" sldId="2147483648"/>
              <pc:sldLayoutMk cId="3889236939" sldId="2147483657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22.848" v="40" actId="478"/>
            <ac:spMkLst>
              <pc:docMk/>
              <pc:sldMasterMk cId="2209977519" sldId="2147483648"/>
              <pc:sldLayoutMk cId="3889236939" sldId="2147483657"/>
              <ac:spMk id="6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22.848" v="40" actId="478"/>
            <ac:spMkLst>
              <pc:docMk/>
              <pc:sldMasterMk cId="2209977519" sldId="2147483648"/>
              <pc:sldLayoutMk cId="3889236939" sldId="2147483657"/>
              <ac:spMk id="7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6:32.344" v="41" actId="478"/>
          <pc:sldLayoutMkLst>
            <pc:docMk/>
            <pc:sldMasterMk cId="2209977519" sldId="2147483648"/>
            <pc:sldLayoutMk cId="2910927964" sldId="2147483658"/>
          </pc:sldLayoutMkLst>
          <pc:spChg chg="del">
            <ac:chgData name="J Connolly Staff 8914041" userId="1c7c6448-b85e-4657-ae1f-ef770e619fd3" providerId="ADAL" clId="{D95D209A-51D4-4373-804A-5262D3A8B62C}" dt="2025-07-17T08:56:32.344" v="41" actId="478"/>
            <ac:spMkLst>
              <pc:docMk/>
              <pc:sldMasterMk cId="2209977519" sldId="2147483648"/>
              <pc:sldLayoutMk cId="2910927964" sldId="2147483658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32.344" v="41" actId="478"/>
            <ac:spMkLst>
              <pc:docMk/>
              <pc:sldMasterMk cId="2209977519" sldId="2147483648"/>
              <pc:sldLayoutMk cId="2910927964" sldId="2147483658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32.344" v="41" actId="478"/>
            <ac:spMkLst>
              <pc:docMk/>
              <pc:sldMasterMk cId="2209977519" sldId="2147483648"/>
              <pc:sldLayoutMk cId="2910927964" sldId="2147483658"/>
              <ac:spMk id="6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6:40.535" v="42" actId="478"/>
          <pc:sldLayoutMkLst>
            <pc:docMk/>
            <pc:sldMasterMk cId="2209977519" sldId="2147483648"/>
            <pc:sldLayoutMk cId="3612223792" sldId="2147483659"/>
          </pc:sldLayoutMkLst>
          <pc:spChg chg="del">
            <ac:chgData name="J Connolly Staff 8914041" userId="1c7c6448-b85e-4657-ae1f-ef770e619fd3" providerId="ADAL" clId="{D95D209A-51D4-4373-804A-5262D3A8B62C}" dt="2025-07-17T08:56:40.535" v="42" actId="478"/>
            <ac:spMkLst>
              <pc:docMk/>
              <pc:sldMasterMk cId="2209977519" sldId="2147483648"/>
              <pc:sldLayoutMk cId="3612223792" sldId="2147483659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40.535" v="42" actId="478"/>
            <ac:spMkLst>
              <pc:docMk/>
              <pc:sldMasterMk cId="2209977519" sldId="2147483648"/>
              <pc:sldLayoutMk cId="3612223792" sldId="2147483659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40.535" v="42" actId="478"/>
            <ac:spMkLst>
              <pc:docMk/>
              <pc:sldMasterMk cId="2209977519" sldId="2147483648"/>
              <pc:sldLayoutMk cId="3612223792" sldId="2147483659"/>
              <ac:spMk id="6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 descr="LESSONARY Logo Design">
            <a:extLst>
              <a:ext uri="{FF2B5EF4-FFF2-40B4-BE49-F238E27FC236}">
                <a16:creationId xmlns:a16="http://schemas.microsoft.com/office/drawing/2014/main" id="{228DBCF8-2151-48E6-859F-3D7662398C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144" y="6308725"/>
            <a:ext cx="2065712" cy="4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Ready to Learn /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 dirty="0"/>
              <a:t>]</a:t>
            </a:r>
            <a:r>
              <a:rPr dirty="0"/>
              <a:t>Silent starter task: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14C1-CBB9-4FEE-B5EE-F8E4637674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Main_Image</a:t>
            </a:r>
            <a:r>
              <a:rPr lang="en-GB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41C8-84D3-4CEA-A55B-319BB6CEA7FD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Exit </a:t>
            </a:r>
            <a:r>
              <a:rPr lang="en-GB" dirty="0"/>
              <a:t>Ticket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 dirty="0"/>
              <a:t>] </a:t>
            </a:r>
            <a:r>
              <a:rPr dirty="0"/>
              <a:t>Exit ticket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48B9-789F-459B-9831-BF4D01B3D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Main_Image</a:t>
            </a:r>
            <a:r>
              <a:rPr lang="en-GB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59A28-3537-44D7-88D6-28D81CB254CB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Homework Task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 dirty="0"/>
              <a:t>] Homework </a:t>
            </a:r>
            <a:r>
              <a:rPr dirty="0"/>
              <a:t>task: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48B9-789F-459B-9831-BF4D01B3D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Main_Image</a:t>
            </a:r>
            <a:r>
              <a:rPr lang="en-GB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59A28-3537-44D7-88D6-28D81CB254CB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9396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9CB9-941D-40AF-B39A-7EEB2F3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A42F-5934-4D51-93BB-57E1E070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970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[Grid_Image_1]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FD12E-4EB4-49D6-9AA0-03BF4E3DC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2970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[Grid_Image_2]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0C3936-CE2D-4EA4-8032-758B01C5F3CE}"/>
              </a:ext>
            </a:extLst>
          </p:cNvPr>
          <p:cNvSpPr txBox="1">
            <a:spLocks/>
          </p:cNvSpPr>
          <p:nvPr/>
        </p:nvSpPr>
        <p:spPr>
          <a:xfrm>
            <a:off x="457200" y="3963140"/>
            <a:ext cx="4038600" cy="229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4740C2-529B-4AB0-A823-C55757E851E6}"/>
              </a:ext>
            </a:extLst>
          </p:cNvPr>
          <p:cNvSpPr txBox="1">
            <a:spLocks/>
          </p:cNvSpPr>
          <p:nvPr/>
        </p:nvSpPr>
        <p:spPr>
          <a:xfrm>
            <a:off x="457200" y="3966839"/>
            <a:ext cx="4038600" cy="229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[Grid_Image_3]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AEBC3-9091-4C78-B0CD-23333045FBEB}"/>
              </a:ext>
            </a:extLst>
          </p:cNvPr>
          <p:cNvSpPr txBox="1">
            <a:spLocks/>
          </p:cNvSpPr>
          <p:nvPr/>
        </p:nvSpPr>
        <p:spPr>
          <a:xfrm>
            <a:off x="4648200" y="3966839"/>
            <a:ext cx="4038600" cy="229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[Grid_Image_4]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64F80-70F1-4ACA-A001-3F43CE701FCF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29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7CD036-EC58-4C7E-9E3E-E4E94D03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Key Objective</a:t>
            </a:r>
            <a:r>
              <a:rPr lang="en-GB" sz="3200" dirty="0"/>
              <a:t> </a:t>
            </a:r>
            <a:br>
              <a:rPr lang="en-GB" sz="3200" b="1" dirty="0"/>
            </a:br>
            <a:r>
              <a:rPr lang="en-GB" sz="3200" b="1" dirty="0"/>
              <a:t>[</a:t>
            </a:r>
            <a:r>
              <a:rPr lang="en-GB" sz="3200" b="1" dirty="0" err="1"/>
              <a:t>Text_Content</a:t>
            </a:r>
            <a:r>
              <a:rPr lang="en-GB" sz="3200" b="1" dirty="0"/>
              <a:t>]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D1AF-C2D2-4033-8D41-C69BF5A1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Lesson Outcomes:</a:t>
            </a:r>
          </a:p>
          <a:p>
            <a:pPr marL="0" indent="0">
              <a:buNone/>
            </a:pPr>
            <a:r>
              <a:rPr lang="en-GB" dirty="0"/>
              <a:t>ALL| [</a:t>
            </a:r>
            <a:r>
              <a:rPr lang="en-GB" dirty="0" err="1"/>
              <a:t>Text_Content</a:t>
            </a:r>
            <a:r>
              <a:rPr lang="en-GB" dirty="0"/>
              <a:t>]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MOST| [</a:t>
            </a:r>
            <a:r>
              <a:rPr lang="en-GB" dirty="0" err="1"/>
              <a:t>Text_Content</a:t>
            </a:r>
            <a:r>
              <a:rPr lang="en-GB" dirty="0"/>
              <a:t>]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SOME| [</a:t>
            </a:r>
            <a:r>
              <a:rPr lang="en-GB" dirty="0" err="1"/>
              <a:t>Text_Content</a:t>
            </a:r>
            <a:r>
              <a:rPr lang="en-GB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7006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Vocabulary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/>
              <a:t>]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F10C2-FF42-45FD-A55D-1E03279EC42A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 &amp;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 dirty="0"/>
              <a:t>] </a:t>
            </a:r>
            <a:r>
              <a:rPr dirty="0"/>
              <a:t>Retrieval activity or flashback quiz: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A463A-1E0C-44AF-BF88-DCB337198C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Main_Image</a:t>
            </a:r>
            <a:r>
              <a:rPr lang="en-GB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F10C2-FF42-45FD-A55D-1E03279EC42A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511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Explore / Impart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 dirty="0"/>
              <a:t>] </a:t>
            </a:r>
            <a:r>
              <a:rPr dirty="0"/>
              <a:t>Core knowledge or explanation slide: [Insert Content]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43E9-A7EC-4C1A-AD65-0B603DD516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Main_Image</a:t>
            </a:r>
            <a:r>
              <a:rPr lang="en-GB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1FFFF-177F-4397-B440-205BC7F4A7EE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Collaborate / Facilitate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 dirty="0"/>
              <a:t>] </a:t>
            </a:r>
            <a:r>
              <a:rPr dirty="0"/>
              <a:t>Group or paired activity: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5BFE3-4096-4929-8E41-4D5545E8B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Main_Image</a:t>
            </a:r>
            <a:r>
              <a:rPr lang="en-GB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F0506-6405-4456-8F11-F83EB4B48552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Independent Practice (FIT)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 dirty="0"/>
              <a:t>] </a:t>
            </a:r>
            <a:r>
              <a:rPr dirty="0"/>
              <a:t>Task for students to complete independently: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93EDB-228A-4342-806B-552BA626E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Main_Image</a:t>
            </a:r>
            <a:r>
              <a:rPr lang="en-GB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E2B4-D9BC-4C04-AAA9-397508A7385C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&amp; Improve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Text_Content</a:t>
            </a:r>
            <a:r>
              <a:rPr lang="en-GB" dirty="0"/>
              <a:t>] </a:t>
            </a:r>
            <a:r>
              <a:rPr dirty="0"/>
              <a:t>Red pen reflection or peer/self assessment: [Insert Instructions]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D163A-833B-4C41-8EA1-EE0313DAC2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Main_Image</a:t>
            </a:r>
            <a:r>
              <a:rPr lang="en-GB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BCD23-CC0B-4277-BC74-7F8C0D5CA56F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entury Gothic" panose="020B0502020202020204" pitchFamily="34" charset="0"/>
              </a:rPr>
              <a:t>KO [</a:t>
            </a:r>
            <a:r>
              <a:rPr lang="en-GB" sz="1000" dirty="0" err="1">
                <a:latin typeface="Century Gothic" panose="020B0502020202020204" pitchFamily="34" charset="0"/>
              </a:rPr>
              <a:t>Text_Content</a:t>
            </a:r>
            <a:r>
              <a:rPr lang="en-GB" sz="1000" dirty="0"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312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Office Theme</vt:lpstr>
      <vt:lpstr>Ready to Learn / Entry</vt:lpstr>
      <vt:lpstr>What is the Connection</vt:lpstr>
      <vt:lpstr>Key Objective  [Text_Content] </vt:lpstr>
      <vt:lpstr>Key Vocabulary</vt:lpstr>
      <vt:lpstr>Connect &amp; Recall</vt:lpstr>
      <vt:lpstr>Explore / Impart Knowledge</vt:lpstr>
      <vt:lpstr>Collaborate / Facilitate</vt:lpstr>
      <vt:lpstr>Independent Practice (FIT)</vt:lpstr>
      <vt:lpstr>Review &amp; Improve</vt:lpstr>
      <vt:lpstr>Exit Ticket</vt:lpstr>
      <vt:lpstr>Homework Task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to Learn / Entry</dc:title>
  <dc:subject/>
  <dc:creator/>
  <cp:keywords/>
  <dc:description>generated using python-pptx</dc:description>
  <cp:lastModifiedBy>J Connolly Staff 8914041</cp:lastModifiedBy>
  <cp:revision>3</cp:revision>
  <dcterms:created xsi:type="dcterms:W3CDTF">2013-01-27T09:14:16Z</dcterms:created>
  <dcterms:modified xsi:type="dcterms:W3CDTF">2025-07-17T10:32:32Z</dcterms:modified>
  <cp:category/>
</cp:coreProperties>
</file>