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8579-56C4-477A-B9E7-A5CA33535F9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A035-D35D-49CA-BB79-F9C5CAA0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6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onti/rout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ng-clojure/ring" TargetMode="External"/><Relationship Id="rId2" Type="http://schemas.openxmlformats.org/officeDocument/2006/relationships/hyperlink" Target="https://github.com/weavejester/compoj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znwKCifC1A" TargetMode="External"/><Relationship Id="rId4" Type="http://schemas.openxmlformats.org/officeDocument/2006/relationships/hyperlink" Target="https://github.com/metosin/reit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redbull.com/rbcom/052/2019-01-04/b3fce7b3-a7a5-44a4-bc2f-e616b187f70b/0012/0/0/0/1749/2624/900/1/richard-devine-modular-synth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6254" y="3057236"/>
            <a:ext cx="6964218" cy="869531"/>
          </a:xfrm>
          <a:solidFill>
            <a:schemeClr val="bg1">
              <a:alpha val="73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Routing Web Requests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6254" y="4248729"/>
            <a:ext cx="6964218" cy="489527"/>
          </a:xfrm>
          <a:solidFill>
            <a:schemeClr val="bg1">
              <a:alpha val="73000"/>
            </a:schemeClr>
          </a:solidFill>
        </p:spPr>
        <p:txBody>
          <a:bodyPr/>
          <a:lstStyle/>
          <a:p>
            <a:r>
              <a:rPr lang="en-US" dirty="0" smtClean="0"/>
              <a:t>In Clojure using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is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https://github.com/jconti/routing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8962" y="2599531"/>
            <a:ext cx="6351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n-US" sz="3200" dirty="0" err="1" smtClean="0"/>
              <a:t>defn</a:t>
            </a:r>
            <a:r>
              <a:rPr lang="en-US" sz="3200" dirty="0" smtClean="0"/>
              <a:t> handle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[request]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{:status 200 :body “Hello World!”})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6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9" y="2805798"/>
            <a:ext cx="6845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(</a:t>
            </a:r>
            <a:r>
              <a:rPr lang="en-US" sz="3600" dirty="0" smtClean="0"/>
              <a:t>when</a:t>
            </a:r>
            <a:r>
              <a:rPr lang="en-US" sz="3600" dirty="0" smtClean="0"/>
              <a:t> </a:t>
            </a:r>
            <a:r>
              <a:rPr lang="en-US" sz="3600" dirty="0" smtClean="0"/>
              <a:t>(matches? request route) </a:t>
            </a:r>
          </a:p>
          <a:p>
            <a:r>
              <a:rPr lang="en-US" sz="3600" dirty="0" smtClean="0"/>
              <a:t>    (handle route request)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01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40808" y="3271837"/>
            <a:ext cx="4910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(matches? route request)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891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github.com/weavejester/compojure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github.com/ring-clojure/ring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github.com/metosin/reitit</a:t>
            </a:r>
            <a:endParaRPr lang="en-US" dirty="0" smtClean="0"/>
          </a:p>
          <a:p>
            <a:r>
              <a:rPr lang="en-US" dirty="0" smtClean="0"/>
              <a:t>Transparency through Data, James Reeves</a:t>
            </a:r>
            <a:br>
              <a:rPr lang="en-US" dirty="0" smtClean="0"/>
            </a:br>
            <a:r>
              <a:rPr lang="en-US" dirty="0">
                <a:hlinkClick r:id="rId5"/>
              </a:rPr>
              <a:t>https://www.youtube.com/watch?v=zznwKCifC1A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8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Routing Web Requests</vt:lpstr>
      <vt:lpstr>Code is online</vt:lpstr>
      <vt:lpstr>Clojure</vt:lpstr>
      <vt:lpstr>Ring</vt:lpstr>
      <vt:lpstr>Router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Web Requests</dc:title>
  <dc:creator>John Conti</dc:creator>
  <cp:lastModifiedBy>John Conti</cp:lastModifiedBy>
  <cp:revision>10</cp:revision>
  <dcterms:created xsi:type="dcterms:W3CDTF">2019-07-03T16:25:06Z</dcterms:created>
  <dcterms:modified xsi:type="dcterms:W3CDTF">2019-07-16T20:59:14Z</dcterms:modified>
</cp:coreProperties>
</file>