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83" r:id="rId6"/>
    <p:sldId id="284" r:id="rId7"/>
    <p:sldId id="292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14817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xmlns="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xmlns="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xmlns="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cmHf_kt-Q" TargetMode="External"/><Relationship Id="rId2" Type="http://schemas.openxmlformats.org/officeDocument/2006/relationships/hyperlink" Target="https://www.youtube.com/watch?v=Qx0-pViyIDU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weavejester/integrant" TargetMode="External"/><Relationship Id="rId5" Type="http://schemas.openxmlformats.org/officeDocument/2006/relationships/hyperlink" Target="https://www.youtube.com/watch?v=zznwKCifC1A" TargetMode="External"/><Relationship Id="rId4" Type="http://schemas.openxmlformats.org/officeDocument/2006/relationships/hyperlink" Target="https://github.com/stuartsierra/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.stack.imgur.com/3VBzl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-2" r="150" b="-20147"/>
          <a:stretch/>
        </p:blipFill>
        <p:spPr bwMode="auto">
          <a:xfrm>
            <a:off x="1327850" y="183018"/>
            <a:ext cx="9521690" cy="48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850" y="4336027"/>
            <a:ext cx="9521690" cy="68101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dirty="0" smtClean="0"/>
              <a:t>Clojure Server Process Initialization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51" y="5186518"/>
            <a:ext cx="9521690" cy="486696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pPr marL="182880" algn="l"/>
            <a:r>
              <a:rPr lang="en-US" dirty="0" smtClean="0"/>
              <a:t>Injecting configuration and dependencies while managing a process’s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452284"/>
            <a:ext cx="5162555" cy="53389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My experimentation indicates: </a:t>
            </a:r>
            <a:endParaRPr lang="en-US" sz="3200" dirty="0"/>
          </a:p>
          <a:p>
            <a:r>
              <a:rPr lang="en-US" dirty="0" smtClean="0"/>
              <a:t>Initialization code written in Clojure can be</a:t>
            </a:r>
          </a:p>
          <a:p>
            <a:pPr lvl="1"/>
            <a:r>
              <a:rPr lang="en-US" dirty="0" smtClean="0"/>
              <a:t>evolvable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flexible </a:t>
            </a:r>
          </a:p>
          <a:p>
            <a:r>
              <a:rPr lang="en-US" dirty="0" smtClean="0"/>
              <a:t>Some techniques are counter-intuitive.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knowledge was not easily found</a:t>
            </a:r>
          </a:p>
          <a:p>
            <a:r>
              <a:rPr lang="en-US" dirty="0" smtClean="0"/>
              <a:t>Same features are time consuming and expensive to achieve in more traditional languages like Java.</a:t>
            </a:r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xmlns="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70348"/>
            <a:ext cx="3372329" cy="1074510"/>
          </a:xfrm>
        </p:spPr>
        <p:txBody>
          <a:bodyPr/>
          <a:lstStyle/>
          <a:p>
            <a:r>
              <a:rPr lang="en-US" dirty="0" smtClean="0"/>
              <a:t>Clojure: Dynamic compiler and concise syntax provides opportunities but not structure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Image result for alice electric air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14" y="370348"/>
            <a:ext cx="6045098" cy="34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3874706" cy="879794"/>
          </a:xfrm>
        </p:spPr>
        <p:txBody>
          <a:bodyPr/>
          <a:lstStyle/>
          <a:p>
            <a:r>
              <a:rPr lang="en-US" dirty="0" smtClean="0"/>
              <a:t>The code that starts a process, from time 0 until the process is functioning normally.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 smtClean="0"/>
              <a:t>Common production failure</a:t>
            </a:r>
            <a:endParaRPr lang="en-US" dirty="0"/>
          </a:p>
          <a:p>
            <a:r>
              <a:rPr lang="en-US" dirty="0" smtClean="0"/>
              <a:t>Hard to test, and unlikely to be part of normal testing</a:t>
            </a:r>
          </a:p>
          <a:p>
            <a:r>
              <a:rPr lang="en-US" dirty="0"/>
              <a:t>C</a:t>
            </a:r>
            <a:r>
              <a:rPr lang="en-US" dirty="0" smtClean="0"/>
              <a:t>onfiguration changes can trigger surprise failures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makes refactoring processes difficult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uses magical libraries and tools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tends to pervade the codebase, so decisions about initialization must be made early in a project, long before requirements are known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 smtClean="0"/>
              <a:t>Testable initialization improves uptime</a:t>
            </a:r>
          </a:p>
          <a:p>
            <a:r>
              <a:rPr lang="en-US" dirty="0" smtClean="0"/>
              <a:t>Custom initialization can facilitate otherwise difficult testing</a:t>
            </a:r>
          </a:p>
          <a:p>
            <a:r>
              <a:rPr lang="en-US" dirty="0" smtClean="0"/>
              <a:t>Robust initialization leads to resilience and easier to diagnose configuration problems</a:t>
            </a:r>
          </a:p>
          <a:p>
            <a:r>
              <a:rPr lang="en-US" dirty="0" smtClean="0"/>
              <a:t>Evolvable initialization leads to flexible software with a longer useful life.</a:t>
            </a:r>
          </a:p>
          <a:p>
            <a:r>
              <a:rPr lang="en-US" dirty="0" smtClean="0"/>
              <a:t>A smaller, more powerful, codebase is more agile, making it simple to deliver and debug new code without huge (destabilizing) refactors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winston churchill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b="1511"/>
          <a:stretch>
            <a:fillRect/>
          </a:stretch>
        </p:blipFill>
        <p:spPr bwMode="auto">
          <a:xfrm>
            <a:off x="142800" y="114817"/>
            <a:ext cx="11905200" cy="606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2133599" y="4788310"/>
            <a:ext cx="8354122" cy="116020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l"/>
            <a:r>
              <a:rPr lang="en-US" dirty="0" smtClean="0"/>
              <a:t>Criticism may not be agreeable, but it is necessary.  If fulfils the same function as pain in the human body.  It calls attention to an unhealthy state of things.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Winston Churchill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970167654"/>
              </p:ext>
            </p:extLst>
          </p:nvPr>
        </p:nvGraphicFramePr>
        <p:xfrm>
          <a:off x="648929" y="1368159"/>
          <a:ext cx="1092363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47071"/>
                <a:gridCol w="5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Stuart </a:t>
                      </a:r>
                      <a:r>
                        <a:rPr lang="en-US" dirty="0" err="1" smtClean="0"/>
                        <a:t>Halloway</a:t>
                      </a:r>
                      <a:r>
                        <a:rPr lang="en-US" dirty="0" smtClean="0"/>
                        <a:t>, Running with Scissors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https://www.youtube.com/watch?v=Qx0-pViyIDU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Components Just Enough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https://www.youtube.com/watch?v=13cmHf_kt-Q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</a:t>
                      </a:r>
                      <a:r>
                        <a:rPr lang="en-US" baseline="0" dirty="0" smtClean="0"/>
                        <a:t> Library Github repo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https://github.com/stuartsierra/component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Reeves, Transparency through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https://www.youtube.com/watch?v=zznwKCifC1A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Reeves, </a:t>
                      </a:r>
                      <a:r>
                        <a:rPr lang="en-US" dirty="0" smtClean="0"/>
                        <a:t>Integrant Library Github 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https://github.com/weavejester/integrant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AAS_v7" id="{36560855-AE48-45CF-878C-1C6B3D0F1D7B}" vid="{04D836E4-5982-43F8-AA10-69270D1B3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F2BA7-0062-4891-9E27-12FDBCAC65D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A2ABDF-D598-4D0B-98AA-F591A2A4B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7CDC51-B329-4B42-A6BA-DEECCF4DD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296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Times New Roman</vt:lpstr>
      <vt:lpstr>Office Theme</vt:lpstr>
      <vt:lpstr>Clojure Server Process Initialization</vt:lpstr>
      <vt:lpstr>PowerPoint Presentation</vt:lpstr>
      <vt:lpstr>Initialization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2019-06-20T19:25:24Z</dcterms:created>
  <dcterms:modified xsi:type="dcterms:W3CDTF">2019-06-24T19:21:34Z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