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2" r:id="rId5"/>
    <p:sldId id="283" r:id="rId6"/>
    <p:sldId id="284" r:id="rId7"/>
    <p:sldId id="292" r:id="rId8"/>
    <p:sldId id="300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7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6/24/2019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=""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=""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 smtClean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14817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18816" y="2673350"/>
            <a:ext cx="6754368" cy="1511300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="" xmlns:a16="http://schemas.microsoft.com/office/drawing/2014/main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=""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=""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=""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6">
            <a:extLst>
              <a:ext uri="{FF2B5EF4-FFF2-40B4-BE49-F238E27FC236}">
                <a16:creationId xmlns="" xmlns:a16="http://schemas.microsoft.com/office/drawing/2014/main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74" r:id="rId20"/>
    <p:sldLayoutId id="2147483655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3cmHf_kt-Q" TargetMode="External"/><Relationship Id="rId2" Type="http://schemas.openxmlformats.org/officeDocument/2006/relationships/hyperlink" Target="https://www.youtube.com/watch?v=Qx0-pViyIDU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weavejester/integrant" TargetMode="External"/><Relationship Id="rId5" Type="http://schemas.openxmlformats.org/officeDocument/2006/relationships/hyperlink" Target="https://www.youtube.com/watch?v=zznwKCifC1A" TargetMode="External"/><Relationship Id="rId4" Type="http://schemas.openxmlformats.org/officeDocument/2006/relationships/hyperlink" Target="https://github.com/stuartsierra/compon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i.stack.imgur.com/3VBzl.jp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t="-2" r="150" b="-20147"/>
          <a:stretch/>
        </p:blipFill>
        <p:spPr bwMode="auto">
          <a:xfrm>
            <a:off x="1327850" y="183018"/>
            <a:ext cx="9521690" cy="483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850" y="4336027"/>
            <a:ext cx="9521690" cy="681017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dirty="0" smtClean="0"/>
              <a:t>Clojure Server Process Initialization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851" y="5186518"/>
            <a:ext cx="9521690" cy="486696"/>
          </a:xfr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pPr marL="182880" algn="l"/>
            <a:r>
              <a:rPr lang="en-US" dirty="0" smtClean="0"/>
              <a:t>Injecting configuration and dependencies while managing a process’s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452284"/>
            <a:ext cx="5162555" cy="53389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My experimentation indicates: </a:t>
            </a:r>
            <a:endParaRPr lang="en-US" sz="3200" dirty="0"/>
          </a:p>
          <a:p>
            <a:r>
              <a:rPr lang="en-US" dirty="0" smtClean="0"/>
              <a:t>Initialization code written in Clojure can be</a:t>
            </a:r>
          </a:p>
          <a:p>
            <a:pPr lvl="1"/>
            <a:r>
              <a:rPr lang="en-US" dirty="0" smtClean="0"/>
              <a:t>evolvable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organized</a:t>
            </a:r>
          </a:p>
          <a:p>
            <a:pPr lvl="1"/>
            <a:r>
              <a:rPr lang="en-US" dirty="0" smtClean="0"/>
              <a:t>flexible </a:t>
            </a:r>
          </a:p>
          <a:p>
            <a:r>
              <a:rPr lang="en-US" dirty="0" smtClean="0"/>
              <a:t>Some techniques are counter-intuitive.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his knowledge was not easily found</a:t>
            </a:r>
          </a:p>
          <a:p>
            <a:r>
              <a:rPr lang="en-US" dirty="0" smtClean="0"/>
              <a:t>Same features are time consuming and expensive to achieve in more traditional languages like Java.</a:t>
            </a:r>
            <a:endParaRPr lang="en-US" dirty="0"/>
          </a:p>
        </p:txBody>
      </p:sp>
      <p:sp>
        <p:nvSpPr>
          <p:cNvPr id="25" name="Subtitle 24">
            <a:extLst>
              <a:ext uri="{FF2B5EF4-FFF2-40B4-BE49-F238E27FC236}">
                <a16:creationId xmlns=""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370348"/>
            <a:ext cx="3372329" cy="1074510"/>
          </a:xfrm>
        </p:spPr>
        <p:txBody>
          <a:bodyPr/>
          <a:lstStyle/>
          <a:p>
            <a:r>
              <a:rPr lang="en-US" dirty="0" smtClean="0"/>
              <a:t>Clojure: Dynamic compiler and concise syntax provides opportunities but not structure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2" name="Picture 4" descr="Image result for alice electric aircra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14" y="370348"/>
            <a:ext cx="6045098" cy="340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3874706" cy="879794"/>
          </a:xfrm>
        </p:spPr>
        <p:txBody>
          <a:bodyPr/>
          <a:lstStyle/>
          <a:p>
            <a:r>
              <a:rPr lang="en-US" dirty="0" smtClean="0"/>
              <a:t>The code that starts a process, from time 0 until the process is functioning normally.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US" dirty="0" smtClean="0"/>
              <a:t>Common production failure</a:t>
            </a:r>
            <a:endParaRPr lang="en-US" dirty="0"/>
          </a:p>
          <a:p>
            <a:r>
              <a:rPr lang="en-US" dirty="0" smtClean="0"/>
              <a:t>Hard to test, and unlikely to be part of normal testing</a:t>
            </a:r>
          </a:p>
          <a:p>
            <a:r>
              <a:rPr lang="en-US" dirty="0"/>
              <a:t>C</a:t>
            </a:r>
            <a:r>
              <a:rPr lang="en-US" dirty="0" smtClean="0"/>
              <a:t>onfiguration changes can trigger surprise failures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code often makes refactoring processes difficult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code often uses magical libraries and tools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code tends to pervade the codebase, so decisions about initialization must be made early in a project, long before requirements are known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US" dirty="0" smtClean="0"/>
              <a:t>Testable initialization improves uptime</a:t>
            </a:r>
          </a:p>
          <a:p>
            <a:r>
              <a:rPr lang="en-US" dirty="0" smtClean="0"/>
              <a:t>Custom initialization can facilitate otherwise difficult testing</a:t>
            </a:r>
          </a:p>
          <a:p>
            <a:r>
              <a:rPr lang="en-US" dirty="0" smtClean="0"/>
              <a:t>Robust initialization leads to resilience and easier to diagnose configuration problems</a:t>
            </a:r>
          </a:p>
          <a:p>
            <a:r>
              <a:rPr lang="en-US" dirty="0" smtClean="0"/>
              <a:t>Evolvable initialization leads to flexible software with a longer useful life.</a:t>
            </a:r>
          </a:p>
          <a:p>
            <a:r>
              <a:rPr lang="en-US" dirty="0" smtClean="0"/>
              <a:t>A smaller, more powerful, codebase is more agile, making it simple to deliver and debug new code without huge (destabilizing) refactors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winston churchill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" b="1511"/>
          <a:stretch>
            <a:fillRect/>
          </a:stretch>
        </p:blipFill>
        <p:spPr bwMode="auto">
          <a:xfrm>
            <a:off x="142800" y="114817"/>
            <a:ext cx="11905200" cy="606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3B86E961-B76E-423F-995E-11B31E921437}"/>
              </a:ext>
            </a:extLst>
          </p:cNvPr>
          <p:cNvSpPr txBox="1">
            <a:spLocks/>
          </p:cNvSpPr>
          <p:nvPr/>
        </p:nvSpPr>
        <p:spPr>
          <a:xfrm>
            <a:off x="2133599" y="4788310"/>
            <a:ext cx="8354122" cy="116020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algn="l"/>
            <a:r>
              <a:rPr lang="en-US" dirty="0" smtClean="0"/>
              <a:t>Criticism may not be agreeable, but it is necessary.  If fulfils the same function as pain in the human body.  It calls attention to an unhealthy state of things.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Winston Churchill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is easy…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43913" y="2183027"/>
            <a:ext cx="4399006" cy="23560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72000" tIns="180000" rIns="180000" bIns="0" rtlCol="0" anchor="t">
            <a:noAutofit/>
          </a:bodyPr>
          <a:lstStyle/>
          <a:p>
            <a:pPr algn="ctr">
              <a:lnSpc>
                <a:spcPts val="4700"/>
              </a:lnSpc>
              <a:spcBef>
                <a:spcPct val="0"/>
              </a:spcBef>
            </a:pPr>
            <a:r>
              <a:rPr lang="en-US" sz="4500" dirty="0" smtClean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Read </a:t>
            </a:r>
            <a:r>
              <a:rPr lang="en-US" sz="4500" dirty="0" err="1" smtClean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Config</a:t>
            </a:r>
            <a:r>
              <a:rPr lang="en-US" sz="4500" dirty="0" smtClean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 from the Environment</a:t>
            </a:r>
            <a:endParaRPr lang="en-US" sz="450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62119" y="2183026"/>
            <a:ext cx="4399006" cy="23560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72000" tIns="180000" rIns="180000" bIns="0" rtlCol="0" anchor="t">
            <a:noAutofit/>
          </a:bodyPr>
          <a:lstStyle/>
          <a:p>
            <a:pPr algn="ctr">
              <a:lnSpc>
                <a:spcPts val="4700"/>
              </a:lnSpc>
              <a:spcBef>
                <a:spcPct val="0"/>
              </a:spcBef>
            </a:pPr>
            <a:r>
              <a:rPr lang="en-US" sz="4500" dirty="0" smtClean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Go</a:t>
            </a:r>
            <a:endParaRPr lang="en-US" sz="450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28270" y="3072714"/>
            <a:ext cx="848498" cy="69197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173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3970167654"/>
              </p:ext>
            </p:extLst>
          </p:nvPr>
        </p:nvGraphicFramePr>
        <p:xfrm>
          <a:off x="648929" y="1368159"/>
          <a:ext cx="10923639" cy="222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47071"/>
                <a:gridCol w="5476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Stuart </a:t>
                      </a:r>
                      <a:r>
                        <a:rPr lang="en-US" dirty="0" err="1" smtClean="0"/>
                        <a:t>Halloway</a:t>
                      </a:r>
                      <a:r>
                        <a:rPr lang="en-US" dirty="0" smtClean="0"/>
                        <a:t>, Running with Scissors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https://www.youtube.com/watch?v=Qx0-pViyIDU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Stuart Sierra, Components Just Enough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https://www.youtube.com/watch?v=13cmHf_kt-Q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Stuart Sierra, Component</a:t>
                      </a:r>
                      <a:r>
                        <a:rPr lang="en-US" baseline="0" dirty="0" smtClean="0"/>
                        <a:t> Library Github repo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4"/>
                        </a:rPr>
                        <a:t>https://github.com/stuartsierra/component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James Reeves, Transparency through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https://www.youtube.com/watch?v=zznwKCifC1A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r>
                        <a:rPr lang="en-US" baseline="0" dirty="0" smtClean="0"/>
                        <a:t> Reeves, </a:t>
                      </a:r>
                      <a:r>
                        <a:rPr lang="en-US" dirty="0" smtClean="0"/>
                        <a:t>Integrant Library Github repo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https://github.com/weavejester/integrant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00564740_Dark wood presentation_AAS_v7" id="{36560855-AE48-45CF-878C-1C6B3D0F1D7B}" vid="{04D836E4-5982-43F8-AA10-69270D1B38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D7CDC51-B329-4B42-A6BA-DEECCF4DD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A2ABDF-D598-4D0B-98AA-F591A2A4B7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CF2BA7-0062-4891-9E27-12FDBCAC65D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0</TotalTime>
  <Words>307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Times New Roman</vt:lpstr>
      <vt:lpstr>Office Theme</vt:lpstr>
      <vt:lpstr>Clojure Server Process Initialization</vt:lpstr>
      <vt:lpstr>PowerPoint Presentation</vt:lpstr>
      <vt:lpstr>Initialization</vt:lpstr>
      <vt:lpstr>PowerPoint Presentation</vt:lpstr>
      <vt:lpstr>Initialization is easy…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2019-06-20T19:25:24Z</dcterms:created>
  <dcterms:modified xsi:type="dcterms:W3CDTF">2019-06-24T17:03:12Z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