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58" r:id="rId3"/>
    <p:sldId id="259" r:id="rId4"/>
    <p:sldId id="260" r:id="rId5"/>
    <p:sldId id="261" r:id="rId6"/>
    <p:sldId id="265" r:id="rId7"/>
    <p:sldId id="262" r:id="rId8"/>
    <p:sldId id="269" r:id="rId9"/>
    <p:sldId id="270" r:id="rId10"/>
    <p:sldId id="264" r:id="rId11"/>
    <p:sldId id="266" r:id="rId12"/>
    <p:sldId id="271" r:id="rId13"/>
    <p:sldId id="267" r:id="rId14"/>
    <p:sldId id="268"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7960A2-18D3-4B19-8884-A847DB3CB7BC}">
          <p14:sldIdLst>
            <p14:sldId id="275"/>
            <p14:sldId id="258"/>
            <p14:sldId id="259"/>
            <p14:sldId id="260"/>
            <p14:sldId id="261"/>
            <p14:sldId id="265"/>
            <p14:sldId id="262"/>
            <p14:sldId id="269"/>
            <p14:sldId id="270"/>
            <p14:sldId id="264"/>
            <p14:sldId id="266"/>
            <p14:sldId id="271"/>
            <p14:sldId id="267"/>
            <p14:sldId id="268"/>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lumMod val="50000"/>
              <a:lumOff val="50000"/>
            </a:schemeClr>
          </a:fgClr>
          <a:bgClr>
            <a:schemeClr val="accent1">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A732-6CBC-49E9-AA4E-DB64C47626B0}"/>
              </a:ext>
            </a:extLst>
          </p:cNvPr>
          <p:cNvSpPr>
            <a:spLocks noGrp="1"/>
          </p:cNvSpPr>
          <p:nvPr>
            <p:ph type="title"/>
          </p:nvPr>
        </p:nvSpPr>
        <p:spPr>
          <a:xfrm>
            <a:off x="1539921" y="3848100"/>
            <a:ext cx="2961967" cy="304800"/>
          </a:xfrm>
        </p:spPr>
        <p:txBody>
          <a:bodyPr>
            <a:normAutofit fontScale="90000"/>
          </a:bodyPr>
          <a:lstStyle/>
          <a:p>
            <a:endParaRPr lang="en-US" dirty="0"/>
          </a:p>
        </p:txBody>
      </p:sp>
      <p:pic>
        <p:nvPicPr>
          <p:cNvPr id="6" name="Content Placeholder 5">
            <a:extLst>
              <a:ext uri="{FF2B5EF4-FFF2-40B4-BE49-F238E27FC236}">
                <a16:creationId xmlns:a16="http://schemas.microsoft.com/office/drawing/2014/main" id="{82E0F0A5-E27B-4D03-9A00-1AEDB14B080A}"/>
              </a:ext>
            </a:extLst>
          </p:cNvPr>
          <p:cNvPicPr>
            <a:picLocks noGrp="1" noChangeAspect="1"/>
          </p:cNvPicPr>
          <p:nvPr>
            <p:ph idx="1"/>
          </p:nvPr>
        </p:nvPicPr>
        <p:blipFill>
          <a:blip r:embed="rId2"/>
          <a:stretch>
            <a:fillRect/>
          </a:stretch>
        </p:blipFill>
        <p:spPr>
          <a:xfrm>
            <a:off x="95250" y="2867024"/>
            <a:ext cx="12096750" cy="3990975"/>
          </a:xfrm>
        </p:spPr>
      </p:pic>
      <p:sp>
        <p:nvSpPr>
          <p:cNvPr id="4" name="Text Placeholder 3">
            <a:extLst>
              <a:ext uri="{FF2B5EF4-FFF2-40B4-BE49-F238E27FC236}">
                <a16:creationId xmlns:a16="http://schemas.microsoft.com/office/drawing/2014/main" id="{8E5B31AC-6B3C-4E8D-A839-7BC986B932BB}"/>
              </a:ext>
            </a:extLst>
          </p:cNvPr>
          <p:cNvSpPr>
            <a:spLocks noGrp="1"/>
          </p:cNvSpPr>
          <p:nvPr>
            <p:ph type="body" sz="half" idx="2"/>
          </p:nvPr>
        </p:nvSpPr>
        <p:spPr>
          <a:xfrm>
            <a:off x="1444671" y="141331"/>
            <a:ext cx="8889954" cy="5312341"/>
          </a:xfrm>
        </p:spPr>
        <p:txBody>
          <a:bodyPr>
            <a:noAutofit/>
          </a:bodyPr>
          <a:lstStyle/>
          <a:p>
            <a:pPr algn="ctr"/>
            <a:r>
              <a:rPr lang="en-US" sz="8800" dirty="0"/>
              <a:t>PIC ME UP</a:t>
            </a:r>
          </a:p>
          <a:p>
            <a:pPr algn="ctr"/>
            <a:r>
              <a:rPr lang="en-US" sz="1800" dirty="0"/>
              <a:t>"You might not know what you are in the mood for, but your </a:t>
            </a:r>
          </a:p>
          <a:p>
            <a:pPr algn="ctr"/>
            <a:r>
              <a:rPr lang="en-US" sz="1800" dirty="0"/>
              <a:t>selfie  does."</a:t>
            </a:r>
          </a:p>
        </p:txBody>
      </p:sp>
    </p:spTree>
    <p:extLst>
      <p:ext uri="{BB962C8B-B14F-4D97-AF65-F5344CB8AC3E}">
        <p14:creationId xmlns:p14="http://schemas.microsoft.com/office/powerpoint/2010/main" val="323277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E1B6-B8D1-4C2E-865E-0F098B254F29}"/>
              </a:ext>
            </a:extLst>
          </p:cNvPr>
          <p:cNvSpPr>
            <a:spLocks noGrp="1"/>
          </p:cNvSpPr>
          <p:nvPr>
            <p:ph type="title"/>
          </p:nvPr>
        </p:nvSpPr>
        <p:spPr/>
        <p:txBody>
          <a:bodyPr/>
          <a:lstStyle/>
          <a:p>
            <a:r>
              <a:rPr lang="en-US" dirty="0"/>
              <a:t>Adding </a:t>
            </a:r>
            <a:r>
              <a:rPr lang="en-US" dirty="0" err="1"/>
              <a:t>spotify</a:t>
            </a:r>
            <a:endParaRPr lang="en-US" dirty="0"/>
          </a:p>
        </p:txBody>
      </p:sp>
      <p:pic>
        <p:nvPicPr>
          <p:cNvPr id="6" name="Content Placeholder 5">
            <a:extLst>
              <a:ext uri="{FF2B5EF4-FFF2-40B4-BE49-F238E27FC236}">
                <a16:creationId xmlns:a16="http://schemas.microsoft.com/office/drawing/2014/main" id="{9D1174E7-0011-41C7-8CA3-0E04FF6290BC}"/>
              </a:ext>
            </a:extLst>
          </p:cNvPr>
          <p:cNvPicPr>
            <a:picLocks noGrp="1" noChangeAspect="1"/>
          </p:cNvPicPr>
          <p:nvPr>
            <p:ph sz="half" idx="1"/>
          </p:nvPr>
        </p:nvPicPr>
        <p:blipFill>
          <a:blip r:embed="rId2"/>
          <a:stretch>
            <a:fillRect/>
          </a:stretch>
        </p:blipFill>
        <p:spPr>
          <a:xfrm>
            <a:off x="571500" y="1704974"/>
            <a:ext cx="5249008" cy="4105275"/>
          </a:xfrm>
        </p:spPr>
      </p:pic>
      <p:sp>
        <p:nvSpPr>
          <p:cNvPr id="4" name="Content Placeholder 3">
            <a:extLst>
              <a:ext uri="{FF2B5EF4-FFF2-40B4-BE49-F238E27FC236}">
                <a16:creationId xmlns:a16="http://schemas.microsoft.com/office/drawing/2014/main" id="{9BAD73F5-AF23-41F5-A602-2AF33DC2CF84}"/>
              </a:ext>
            </a:extLst>
          </p:cNvPr>
          <p:cNvSpPr>
            <a:spLocks noGrp="1"/>
          </p:cNvSpPr>
          <p:nvPr>
            <p:ph sz="half" idx="2"/>
          </p:nvPr>
        </p:nvSpPr>
        <p:spPr/>
        <p:txBody>
          <a:bodyPr>
            <a:normAutofit fontScale="85000" lnSpcReduction="10000"/>
          </a:bodyPr>
          <a:lstStyle/>
          <a:p>
            <a:r>
              <a:rPr lang="en-US" dirty="0"/>
              <a:t>Spotify was the hardest part of this App due to having Authentication to use and this was a long process to grasp. </a:t>
            </a:r>
          </a:p>
          <a:p>
            <a:r>
              <a:rPr lang="en-US" dirty="0"/>
              <a:t>We wanted the user to get the best songs based off of the results we received from the image provided by Microsoft Face App.</a:t>
            </a:r>
          </a:p>
          <a:p>
            <a:pPr lvl="1"/>
            <a:r>
              <a:rPr lang="en-US" dirty="0"/>
              <a:t>For example: if the image told us that the user was happy, it would suggest songs that were happy/upbeat and if sad, it would suggest slower songs and so on.</a:t>
            </a:r>
          </a:p>
        </p:txBody>
      </p:sp>
    </p:spTree>
    <p:extLst>
      <p:ext uri="{BB962C8B-B14F-4D97-AF65-F5344CB8AC3E}">
        <p14:creationId xmlns:p14="http://schemas.microsoft.com/office/powerpoint/2010/main" val="285193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6BEA-8953-4202-8265-655C510073A6}"/>
              </a:ext>
            </a:extLst>
          </p:cNvPr>
          <p:cNvSpPr>
            <a:spLocks noGrp="1"/>
          </p:cNvSpPr>
          <p:nvPr>
            <p:ph type="title"/>
          </p:nvPr>
        </p:nvSpPr>
        <p:spPr/>
        <p:txBody>
          <a:bodyPr/>
          <a:lstStyle/>
          <a:p>
            <a:r>
              <a:rPr lang="en-US" dirty="0"/>
              <a:t>Coding for </a:t>
            </a:r>
            <a:r>
              <a:rPr lang="en-US" dirty="0" err="1"/>
              <a:t>spotify</a:t>
            </a:r>
            <a:endParaRPr lang="en-US" dirty="0"/>
          </a:p>
        </p:txBody>
      </p:sp>
      <p:sp>
        <p:nvSpPr>
          <p:cNvPr id="3" name="Content Placeholder 2">
            <a:extLst>
              <a:ext uri="{FF2B5EF4-FFF2-40B4-BE49-F238E27FC236}">
                <a16:creationId xmlns:a16="http://schemas.microsoft.com/office/drawing/2014/main" id="{34BB4561-2DCC-49C8-97A4-1E6DC064902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67E4C6F-311D-44DC-A59D-267E99122D2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8681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D8C3-648E-4A68-A86A-E3E07C834AD2}"/>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4403D228-E967-4AB5-B28D-37994DCBB84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94A43D6-1D11-4AC6-AA17-BBA0D4AFC25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8728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7E3D-0414-4EAE-9BB6-A0A5C7E9F235}"/>
              </a:ext>
            </a:extLst>
          </p:cNvPr>
          <p:cNvSpPr>
            <a:spLocks noGrp="1"/>
          </p:cNvSpPr>
          <p:nvPr>
            <p:ph type="title"/>
          </p:nvPr>
        </p:nvSpPr>
        <p:spPr/>
        <p:txBody>
          <a:bodyPr/>
          <a:lstStyle/>
          <a:p>
            <a:r>
              <a:rPr lang="en-US" dirty="0"/>
              <a:t>Adding </a:t>
            </a:r>
            <a:r>
              <a:rPr lang="en-US" dirty="0" err="1"/>
              <a:t>tmdb</a:t>
            </a:r>
            <a:endParaRPr lang="en-US" dirty="0"/>
          </a:p>
        </p:txBody>
      </p:sp>
      <p:pic>
        <p:nvPicPr>
          <p:cNvPr id="6" name="Content Placeholder 5">
            <a:extLst>
              <a:ext uri="{FF2B5EF4-FFF2-40B4-BE49-F238E27FC236}">
                <a16:creationId xmlns:a16="http://schemas.microsoft.com/office/drawing/2014/main" id="{0155C111-87E1-45B8-9FA6-3D4B3A6CD689}"/>
              </a:ext>
            </a:extLst>
          </p:cNvPr>
          <p:cNvPicPr>
            <a:picLocks noGrp="1" noChangeAspect="1"/>
          </p:cNvPicPr>
          <p:nvPr>
            <p:ph sz="half" idx="1"/>
          </p:nvPr>
        </p:nvPicPr>
        <p:blipFill>
          <a:blip r:embed="rId2"/>
          <a:stretch>
            <a:fillRect/>
          </a:stretch>
        </p:blipFill>
        <p:spPr>
          <a:xfrm>
            <a:off x="476251" y="1714500"/>
            <a:ext cx="5461610" cy="3933825"/>
          </a:xfrm>
        </p:spPr>
      </p:pic>
      <p:sp>
        <p:nvSpPr>
          <p:cNvPr id="4" name="Content Placeholder 3">
            <a:extLst>
              <a:ext uri="{FF2B5EF4-FFF2-40B4-BE49-F238E27FC236}">
                <a16:creationId xmlns:a16="http://schemas.microsoft.com/office/drawing/2014/main" id="{B1FF1BDE-F9C7-4537-916F-9D3060A37D30}"/>
              </a:ext>
            </a:extLst>
          </p:cNvPr>
          <p:cNvSpPr>
            <a:spLocks noGrp="1"/>
          </p:cNvSpPr>
          <p:nvPr>
            <p:ph sz="half" idx="2"/>
          </p:nvPr>
        </p:nvSpPr>
        <p:spPr/>
        <p:txBody>
          <a:bodyPr/>
          <a:lstStyle/>
          <a:p>
            <a:r>
              <a:rPr lang="en-US" dirty="0"/>
              <a:t>If the user wanted more than just music, we give them the option to look for a movie to watch as well. </a:t>
            </a:r>
          </a:p>
          <a:p>
            <a:r>
              <a:rPr lang="en-US" dirty="0"/>
              <a:t>This was easier than Spotify, since we aren’t streaming movies, we are just suggesting what movies to watch based off of their image provided. </a:t>
            </a:r>
          </a:p>
        </p:txBody>
      </p:sp>
    </p:spTree>
    <p:extLst>
      <p:ext uri="{BB962C8B-B14F-4D97-AF65-F5344CB8AC3E}">
        <p14:creationId xmlns:p14="http://schemas.microsoft.com/office/powerpoint/2010/main" val="20526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D43C-7CFB-4389-B00A-0796BF27D961}"/>
              </a:ext>
            </a:extLst>
          </p:cNvPr>
          <p:cNvSpPr>
            <a:spLocks noGrp="1"/>
          </p:cNvSpPr>
          <p:nvPr>
            <p:ph type="title"/>
          </p:nvPr>
        </p:nvSpPr>
        <p:spPr/>
        <p:txBody>
          <a:bodyPr/>
          <a:lstStyle/>
          <a:p>
            <a:r>
              <a:rPr lang="en-US" dirty="0"/>
              <a:t>coding for </a:t>
            </a:r>
            <a:r>
              <a:rPr lang="en-US" dirty="0" err="1"/>
              <a:t>tmdb</a:t>
            </a:r>
            <a:endParaRPr lang="en-US" dirty="0"/>
          </a:p>
        </p:txBody>
      </p:sp>
      <p:sp>
        <p:nvSpPr>
          <p:cNvPr id="3" name="Content Placeholder 2">
            <a:extLst>
              <a:ext uri="{FF2B5EF4-FFF2-40B4-BE49-F238E27FC236}">
                <a16:creationId xmlns:a16="http://schemas.microsoft.com/office/drawing/2014/main" id="{7715B35F-0883-4F75-BBD7-9CE602E34266}"/>
              </a:ext>
            </a:extLst>
          </p:cNvPr>
          <p:cNvSpPr>
            <a:spLocks noGrp="1"/>
          </p:cNvSpPr>
          <p:nvPr>
            <p:ph sz="half" idx="1"/>
          </p:nvPr>
        </p:nvSpPr>
        <p:spPr/>
        <p:txBody>
          <a:bodyPr/>
          <a:lstStyle/>
          <a:p>
            <a:r>
              <a:rPr lang="en-US" dirty="0"/>
              <a:t>We have the TMDB </a:t>
            </a:r>
            <a:r>
              <a:rPr lang="en-US" dirty="0" err="1"/>
              <a:t>Api</a:t>
            </a:r>
            <a:r>
              <a:rPr lang="en-US" dirty="0"/>
              <a:t> </a:t>
            </a:r>
          </a:p>
        </p:txBody>
      </p:sp>
      <p:sp>
        <p:nvSpPr>
          <p:cNvPr id="4" name="Content Placeholder 3">
            <a:extLst>
              <a:ext uri="{FF2B5EF4-FFF2-40B4-BE49-F238E27FC236}">
                <a16:creationId xmlns:a16="http://schemas.microsoft.com/office/drawing/2014/main" id="{18D14080-9FAF-4F4E-A996-692CAC88768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7585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7E35-761F-44FA-A70A-1DEC5BBA0F51}"/>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9E6008E1-C472-4878-BE95-7E84675E870C}"/>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2DF835DE-3845-4005-A527-76E225145F7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3555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48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0EE1-5031-4146-8D0A-36883EB875A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02A1011-B06E-451B-9A66-A72FDFD15D31}"/>
              </a:ext>
            </a:extLst>
          </p:cNvPr>
          <p:cNvPicPr>
            <a:picLocks noGrp="1" noChangeAspect="1"/>
          </p:cNvPicPr>
          <p:nvPr>
            <p:ph idx="1"/>
          </p:nvPr>
        </p:nvPicPr>
        <p:blipFill>
          <a:blip r:embed="rId3"/>
          <a:stretch>
            <a:fillRect/>
          </a:stretch>
        </p:blipFill>
        <p:spPr>
          <a:xfrm>
            <a:off x="0" y="0"/>
            <a:ext cx="12192000" cy="6134099"/>
          </a:xfrm>
          <a:blipFill dpi="0" rotWithShape="1">
            <a:blip r:embed="rId2">
              <a:alphaModFix amt="25000"/>
            </a:blip>
            <a:srcRect/>
            <a:tile tx="0" ty="0" sx="100000" sy="100000" flip="none" algn="ctr"/>
          </a:blipFill>
        </p:spPr>
      </p:pic>
      <p:sp>
        <p:nvSpPr>
          <p:cNvPr id="4" name="Text Placeholder 3">
            <a:extLst>
              <a:ext uri="{FF2B5EF4-FFF2-40B4-BE49-F238E27FC236}">
                <a16:creationId xmlns:a16="http://schemas.microsoft.com/office/drawing/2014/main" id="{5A1685E8-B528-4468-9FBE-6413A7EC341A}"/>
              </a:ext>
            </a:extLst>
          </p:cNvPr>
          <p:cNvSpPr>
            <a:spLocks noGrp="1"/>
          </p:cNvSpPr>
          <p:nvPr>
            <p:ph type="body" sz="half" idx="2"/>
          </p:nvPr>
        </p:nvSpPr>
        <p:spPr>
          <a:xfrm>
            <a:off x="1444671" y="3205491"/>
            <a:ext cx="9956754" cy="2248181"/>
          </a:xfrm>
        </p:spPr>
        <p:txBody>
          <a:bodyPr>
            <a:noAutofit/>
          </a:bodyPr>
          <a:lstStyle/>
          <a:p>
            <a:pPr algn="ctr"/>
            <a:r>
              <a:rPr lang="en-US" sz="6600" dirty="0"/>
              <a:t>UPDATES FOR THE FUTURE!!!</a:t>
            </a:r>
          </a:p>
        </p:txBody>
      </p:sp>
    </p:spTree>
    <p:extLst>
      <p:ext uri="{BB962C8B-B14F-4D97-AF65-F5344CB8AC3E}">
        <p14:creationId xmlns:p14="http://schemas.microsoft.com/office/powerpoint/2010/main" val="177565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DACA-853E-4754-837F-6E3D5B198750}"/>
              </a:ext>
            </a:extLst>
          </p:cNvPr>
          <p:cNvSpPr>
            <a:spLocks noGrp="1"/>
          </p:cNvSpPr>
          <p:nvPr>
            <p:ph type="title"/>
          </p:nvPr>
        </p:nvSpPr>
        <p:spPr/>
        <p:txBody>
          <a:bodyPr/>
          <a:lstStyle/>
          <a:p>
            <a:pPr algn="l"/>
            <a:r>
              <a:rPr lang="en-US" dirty="0"/>
              <a:t>	Updates for the future</a:t>
            </a:r>
          </a:p>
        </p:txBody>
      </p:sp>
      <p:sp>
        <p:nvSpPr>
          <p:cNvPr id="3" name="Content Placeholder 2">
            <a:extLst>
              <a:ext uri="{FF2B5EF4-FFF2-40B4-BE49-F238E27FC236}">
                <a16:creationId xmlns:a16="http://schemas.microsoft.com/office/drawing/2014/main" id="{8EF8B0AB-30C3-48B8-9359-84C677D9A67C}"/>
              </a:ext>
            </a:extLst>
          </p:cNvPr>
          <p:cNvSpPr>
            <a:spLocks noGrp="1"/>
          </p:cNvSpPr>
          <p:nvPr>
            <p:ph idx="1"/>
          </p:nvPr>
        </p:nvSpPr>
        <p:spPr/>
        <p:txBody>
          <a:bodyPr>
            <a:normAutofit lnSpcReduction="10000"/>
          </a:bodyPr>
          <a:lstStyle/>
          <a:p>
            <a:endParaRPr lang="en-US" dirty="0"/>
          </a:p>
          <a:p>
            <a:r>
              <a:rPr lang="en-US" dirty="0"/>
              <a:t>Some things we would like to add/update on our App are:</a:t>
            </a:r>
          </a:p>
          <a:p>
            <a:endParaRPr lang="en-US" dirty="0"/>
          </a:p>
          <a:p>
            <a:pPr lvl="2"/>
            <a:r>
              <a:rPr lang="en-US" sz="1800" dirty="0"/>
              <a:t>Make our App available for all ages…we are just concentrating on 18+ for now.</a:t>
            </a:r>
          </a:p>
          <a:p>
            <a:pPr lvl="2"/>
            <a:r>
              <a:rPr lang="en-US" sz="1800" dirty="0"/>
              <a:t>Have an API for Ratings on movies so we can we can make the App child user friendly.</a:t>
            </a:r>
          </a:p>
          <a:p>
            <a:pPr lvl="2"/>
            <a:r>
              <a:rPr lang="en-US" sz="1800" dirty="0"/>
              <a:t>Make our App capable of  playing the suggested  movie based off of  the users mood.</a:t>
            </a:r>
          </a:p>
        </p:txBody>
      </p:sp>
      <p:pic>
        <p:nvPicPr>
          <p:cNvPr id="5" name="Picture 4">
            <a:extLst>
              <a:ext uri="{FF2B5EF4-FFF2-40B4-BE49-F238E27FC236}">
                <a16:creationId xmlns:a16="http://schemas.microsoft.com/office/drawing/2014/main" id="{7EDDECE9-1D9C-495F-8B44-3A7279F7FD44}"/>
              </a:ext>
            </a:extLst>
          </p:cNvPr>
          <p:cNvPicPr>
            <a:picLocks noChangeAspect="1"/>
          </p:cNvPicPr>
          <p:nvPr/>
        </p:nvPicPr>
        <p:blipFill>
          <a:blip r:embed="rId2"/>
          <a:stretch>
            <a:fillRect/>
          </a:stretch>
        </p:blipFill>
        <p:spPr>
          <a:xfrm>
            <a:off x="8839200" y="0"/>
            <a:ext cx="3286125" cy="3238499"/>
          </a:xfrm>
          <a:prstGeom prst="rect">
            <a:avLst/>
          </a:prstGeom>
        </p:spPr>
      </p:pic>
    </p:spTree>
    <p:extLst>
      <p:ext uri="{BB962C8B-B14F-4D97-AF65-F5344CB8AC3E}">
        <p14:creationId xmlns:p14="http://schemas.microsoft.com/office/powerpoint/2010/main" val="349013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668B-C084-49E8-94EC-00080568A260}"/>
              </a:ext>
            </a:extLst>
          </p:cNvPr>
          <p:cNvSpPr>
            <a:spLocks noGrp="1"/>
          </p:cNvSpPr>
          <p:nvPr>
            <p:ph type="title"/>
          </p:nvPr>
        </p:nvSpPr>
        <p:spPr/>
        <p:txBody>
          <a:bodyPr/>
          <a:lstStyle/>
          <a:p>
            <a:r>
              <a:rPr lang="en-US" dirty="0"/>
              <a:t>Problem to solve</a:t>
            </a:r>
            <a:br>
              <a:rPr lang="en-US" dirty="0"/>
            </a:br>
            <a:endParaRPr lang="en-US" dirty="0"/>
          </a:p>
        </p:txBody>
      </p:sp>
      <p:sp>
        <p:nvSpPr>
          <p:cNvPr id="3" name="Content Placeholder 2">
            <a:extLst>
              <a:ext uri="{FF2B5EF4-FFF2-40B4-BE49-F238E27FC236}">
                <a16:creationId xmlns:a16="http://schemas.microsoft.com/office/drawing/2014/main" id="{31AAD045-BCE1-4AC0-83A8-8F0E6DF32A17}"/>
              </a:ext>
            </a:extLst>
          </p:cNvPr>
          <p:cNvSpPr>
            <a:spLocks noGrp="1"/>
          </p:cNvSpPr>
          <p:nvPr>
            <p:ph idx="1"/>
          </p:nvPr>
        </p:nvSpPr>
        <p:spPr>
          <a:xfrm>
            <a:off x="1451579" y="2015732"/>
            <a:ext cx="9291215" cy="3450613"/>
          </a:xfrm>
        </p:spPr>
        <p:txBody>
          <a:bodyPr>
            <a:normAutofit fontScale="92500"/>
          </a:bodyPr>
          <a:lstStyle/>
          <a:p>
            <a:r>
              <a:rPr lang="en-US" dirty="0"/>
              <a:t>Peoples selfies are being underutilized and are the new social currency of the 21st century. </a:t>
            </a:r>
          </a:p>
          <a:p>
            <a:pPr marL="0" indent="0">
              <a:buNone/>
            </a:pPr>
            <a:endParaRPr lang="en-US" dirty="0"/>
          </a:p>
          <a:p>
            <a:r>
              <a:rPr lang="en-US" dirty="0"/>
              <a:t>Most people these days take selfies of themselves and don’t do anything with their pictures except share them with friends via </a:t>
            </a:r>
            <a:r>
              <a:rPr lang="en-US" dirty="0" err="1"/>
              <a:t>facebook</a:t>
            </a:r>
            <a:r>
              <a:rPr lang="en-US" dirty="0"/>
              <a:t>, Instagram, and other social media networks.</a:t>
            </a:r>
          </a:p>
          <a:p>
            <a:pPr marL="0" indent="0">
              <a:buNone/>
            </a:pPr>
            <a:endParaRPr lang="en-US" dirty="0"/>
          </a:p>
          <a:p>
            <a:r>
              <a:rPr lang="en-US" dirty="0"/>
              <a:t>We believe you can do more with your selfies, than just share on social media.</a:t>
            </a:r>
          </a:p>
        </p:txBody>
      </p:sp>
    </p:spTree>
    <p:extLst>
      <p:ext uri="{BB962C8B-B14F-4D97-AF65-F5344CB8AC3E}">
        <p14:creationId xmlns:p14="http://schemas.microsoft.com/office/powerpoint/2010/main" val="29772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634-64B1-4855-926A-C436D277C7FD}"/>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29AF777-C594-4E6D-B3EE-C88346071DC8}"/>
              </a:ext>
            </a:extLst>
          </p:cNvPr>
          <p:cNvSpPr>
            <a:spLocks noGrp="1"/>
          </p:cNvSpPr>
          <p:nvPr>
            <p:ph idx="1"/>
          </p:nvPr>
        </p:nvSpPr>
        <p:spPr/>
        <p:txBody>
          <a:bodyPr/>
          <a:lstStyle/>
          <a:p>
            <a:r>
              <a:rPr lang="en-US" dirty="0"/>
              <a:t>When you are in a certain type of mood you want to do something to get you out of your current “funk” or if you are happy to do something to keep you going and enjoy the rest of the day.</a:t>
            </a:r>
          </a:p>
          <a:p>
            <a:pPr marL="0" indent="0">
              <a:buNone/>
            </a:pPr>
            <a:endParaRPr lang="en-US" dirty="0"/>
          </a:p>
          <a:p>
            <a:r>
              <a:rPr lang="en-US" dirty="0"/>
              <a:t>There are some Apps available today that will try and help you with this by suggesting certain songs with what you tell them but they are from a pre-made list.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239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068B-84AB-4AFB-9B21-34E5C503093A}"/>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E78B13D8-E49C-424E-9565-4C71E21FCFD0}"/>
              </a:ext>
            </a:extLst>
          </p:cNvPr>
          <p:cNvSpPr>
            <a:spLocks noGrp="1"/>
          </p:cNvSpPr>
          <p:nvPr>
            <p:ph idx="1"/>
          </p:nvPr>
        </p:nvSpPr>
        <p:spPr/>
        <p:txBody>
          <a:bodyPr>
            <a:normAutofit fontScale="92500" lnSpcReduction="20000"/>
          </a:bodyPr>
          <a:lstStyle/>
          <a:p>
            <a:r>
              <a:rPr lang="en-US" dirty="0"/>
              <a:t>Our App will provide the user with more accurate options based off of the image they provide. </a:t>
            </a:r>
          </a:p>
          <a:p>
            <a:pPr marL="0" indent="0">
              <a:buNone/>
            </a:pPr>
            <a:endParaRPr lang="en-US" dirty="0"/>
          </a:p>
          <a:p>
            <a:r>
              <a:rPr lang="en-US" dirty="0"/>
              <a:t>When the image is provided, it will suggest music based on your current mood and it will suggest some movies to watch as well.</a:t>
            </a:r>
          </a:p>
          <a:p>
            <a:pPr marL="0" indent="0">
              <a:buNone/>
            </a:pPr>
            <a:endParaRPr lang="en-US" dirty="0"/>
          </a:p>
          <a:p>
            <a:r>
              <a:rPr lang="en-US" dirty="0"/>
              <a:t>There are Apps out there that provide music or movies with the pre-selected options they chose for you, with the mood you tell them you are in, but not both, movies and music.</a:t>
            </a:r>
          </a:p>
          <a:p>
            <a:pPr marL="0" indent="0">
              <a:buNone/>
            </a:pPr>
            <a:endParaRPr lang="en-US" dirty="0"/>
          </a:p>
        </p:txBody>
      </p:sp>
    </p:spTree>
    <p:extLst>
      <p:ext uri="{BB962C8B-B14F-4D97-AF65-F5344CB8AC3E}">
        <p14:creationId xmlns:p14="http://schemas.microsoft.com/office/powerpoint/2010/main" val="144206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1D04-4C51-4D41-9D48-9D2E6B823CD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3DD10B4C-3B72-432B-8DCA-5A7902C43D97}"/>
              </a:ext>
            </a:extLst>
          </p:cNvPr>
          <p:cNvSpPr>
            <a:spLocks noGrp="1"/>
          </p:cNvSpPr>
          <p:nvPr>
            <p:ph idx="1"/>
          </p:nvPr>
        </p:nvSpPr>
        <p:spPr/>
        <p:txBody>
          <a:bodyPr/>
          <a:lstStyle/>
          <a:p>
            <a:r>
              <a:rPr lang="en-US" dirty="0"/>
              <a:t>We will determine this based off of your image that was provided and suggest options based on you and not a list to just pick from.</a:t>
            </a:r>
          </a:p>
          <a:p>
            <a:endParaRPr lang="en-US" dirty="0"/>
          </a:p>
          <a:p>
            <a:r>
              <a:rPr lang="en-US" dirty="0"/>
              <a:t>We want to make this the best user experience possible and help them get out of their  “funk” and provide the best options for them and suggest multiple options for them to pick from.</a:t>
            </a:r>
          </a:p>
          <a:p>
            <a:pPr marL="0" indent="0">
              <a:buNone/>
            </a:pPr>
            <a:endParaRPr lang="en-US" dirty="0"/>
          </a:p>
        </p:txBody>
      </p:sp>
    </p:spTree>
    <p:extLst>
      <p:ext uri="{BB962C8B-B14F-4D97-AF65-F5344CB8AC3E}">
        <p14:creationId xmlns:p14="http://schemas.microsoft.com/office/powerpoint/2010/main" val="29693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C5AA-3F56-48FB-A6D5-9C2575809BAD}"/>
              </a:ext>
            </a:extLst>
          </p:cNvPr>
          <p:cNvSpPr>
            <a:spLocks noGrp="1"/>
          </p:cNvSpPr>
          <p:nvPr>
            <p:ph type="title"/>
          </p:nvPr>
        </p:nvSpPr>
        <p:spPr/>
        <p:txBody>
          <a:bodyPr/>
          <a:lstStyle/>
          <a:p>
            <a:r>
              <a:rPr lang="en-US" dirty="0" err="1"/>
              <a:t>Api’s</a:t>
            </a:r>
            <a:r>
              <a:rPr lang="en-US" dirty="0"/>
              <a:t> used in app</a:t>
            </a:r>
          </a:p>
        </p:txBody>
      </p:sp>
      <p:sp>
        <p:nvSpPr>
          <p:cNvPr id="3" name="Content Placeholder 2">
            <a:extLst>
              <a:ext uri="{FF2B5EF4-FFF2-40B4-BE49-F238E27FC236}">
                <a16:creationId xmlns:a16="http://schemas.microsoft.com/office/drawing/2014/main" id="{2E1DFE6F-8409-42BD-8AAD-9A51B7960E2A}"/>
              </a:ext>
            </a:extLst>
          </p:cNvPr>
          <p:cNvSpPr>
            <a:spLocks noGrp="1"/>
          </p:cNvSpPr>
          <p:nvPr>
            <p:ph idx="1"/>
          </p:nvPr>
        </p:nvSpPr>
        <p:spPr/>
        <p:txBody>
          <a:bodyPr/>
          <a:lstStyle/>
          <a:p>
            <a:r>
              <a:rPr lang="en-US" dirty="0"/>
              <a:t>For the best user experience, we decided to use multiple API’s. </a:t>
            </a:r>
          </a:p>
          <a:p>
            <a:pPr lvl="1"/>
            <a:endParaRPr lang="en-US" dirty="0"/>
          </a:p>
          <a:p>
            <a:pPr lvl="1"/>
            <a:r>
              <a:rPr lang="en-US" dirty="0"/>
              <a:t>We decided to use Microsoft Face API, for the images to get feedback on mood, age and gender.</a:t>
            </a:r>
          </a:p>
          <a:p>
            <a:pPr lvl="1"/>
            <a:r>
              <a:rPr lang="en-US" dirty="0"/>
              <a:t>Then used the Spotify </a:t>
            </a:r>
            <a:r>
              <a:rPr lang="en-US" dirty="0" err="1"/>
              <a:t>Api</a:t>
            </a:r>
            <a:r>
              <a:rPr lang="en-US" dirty="0"/>
              <a:t> to help suggest what songs to play based off of the image results.</a:t>
            </a:r>
          </a:p>
          <a:p>
            <a:pPr lvl="1"/>
            <a:r>
              <a:rPr lang="en-US" dirty="0"/>
              <a:t>And lastly, we used The Movie Data Base (TMDB), to suggest what movies to watch based off of the image results as well.</a:t>
            </a:r>
          </a:p>
        </p:txBody>
      </p:sp>
    </p:spTree>
    <p:extLst>
      <p:ext uri="{BB962C8B-B14F-4D97-AF65-F5344CB8AC3E}">
        <p14:creationId xmlns:p14="http://schemas.microsoft.com/office/powerpoint/2010/main" val="135938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5213-9C4B-45B5-AF0B-B1389A0D6F62}"/>
              </a:ext>
            </a:extLst>
          </p:cNvPr>
          <p:cNvSpPr>
            <a:spLocks noGrp="1"/>
          </p:cNvSpPr>
          <p:nvPr>
            <p:ph type="title"/>
          </p:nvPr>
        </p:nvSpPr>
        <p:spPr/>
        <p:txBody>
          <a:bodyPr/>
          <a:lstStyle/>
          <a:p>
            <a:r>
              <a:rPr lang="en-US" dirty="0"/>
              <a:t>Steps taken-IMAGE</a:t>
            </a:r>
          </a:p>
        </p:txBody>
      </p:sp>
      <p:sp>
        <p:nvSpPr>
          <p:cNvPr id="3" name="Content Placeholder 2">
            <a:extLst>
              <a:ext uri="{FF2B5EF4-FFF2-40B4-BE49-F238E27FC236}">
                <a16:creationId xmlns:a16="http://schemas.microsoft.com/office/drawing/2014/main" id="{6DABF9E0-14BD-418B-9E16-4A8F18D21AA1}"/>
              </a:ext>
            </a:extLst>
          </p:cNvPr>
          <p:cNvSpPr>
            <a:spLocks noGrp="1"/>
          </p:cNvSpPr>
          <p:nvPr>
            <p:ph sz="half" idx="1"/>
          </p:nvPr>
        </p:nvSpPr>
        <p:spPr/>
        <p:txBody>
          <a:bodyPr>
            <a:normAutofit fontScale="85000" lnSpcReduction="20000"/>
          </a:bodyPr>
          <a:lstStyle/>
          <a:p>
            <a:r>
              <a:rPr lang="en-US" dirty="0"/>
              <a:t>We first wanted to use something that everyone does and that is using their image (selfie) and do something with it.</a:t>
            </a:r>
          </a:p>
          <a:p>
            <a:r>
              <a:rPr lang="en-US" dirty="0"/>
              <a:t>We used the Microsoft Face </a:t>
            </a:r>
            <a:r>
              <a:rPr lang="en-US" dirty="0" err="1"/>
              <a:t>Api</a:t>
            </a:r>
            <a:r>
              <a:rPr lang="en-US" dirty="0"/>
              <a:t> to help build our App since this was better for what we were using.</a:t>
            </a:r>
          </a:p>
          <a:p>
            <a:r>
              <a:rPr lang="en-US" dirty="0"/>
              <a:t>It was better, because it was more accurate with the emotion, gender and age of the person in the selfie, which we needed for later in the App, to help suggest music and movies.</a:t>
            </a:r>
          </a:p>
        </p:txBody>
      </p:sp>
      <p:pic>
        <p:nvPicPr>
          <p:cNvPr id="6" name="Content Placeholder 5">
            <a:extLst>
              <a:ext uri="{FF2B5EF4-FFF2-40B4-BE49-F238E27FC236}">
                <a16:creationId xmlns:a16="http://schemas.microsoft.com/office/drawing/2014/main" id="{2E6CDA87-7DE9-48D3-8447-EE19BF5394AF}"/>
              </a:ext>
            </a:extLst>
          </p:cNvPr>
          <p:cNvPicPr>
            <a:picLocks noGrp="1" noChangeAspect="1"/>
          </p:cNvPicPr>
          <p:nvPr>
            <p:ph sz="half" idx="2"/>
          </p:nvPr>
        </p:nvPicPr>
        <p:blipFill>
          <a:blip r:embed="rId2"/>
          <a:stretch>
            <a:fillRect/>
          </a:stretch>
        </p:blipFill>
        <p:spPr>
          <a:xfrm>
            <a:off x="6288359" y="2017713"/>
            <a:ext cx="4420644" cy="3441700"/>
          </a:xfrm>
        </p:spPr>
      </p:pic>
    </p:spTree>
    <p:extLst>
      <p:ext uri="{BB962C8B-B14F-4D97-AF65-F5344CB8AC3E}">
        <p14:creationId xmlns:p14="http://schemas.microsoft.com/office/powerpoint/2010/main" val="23061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3A99-D3FD-423F-9D6D-7014C0AC1B07}"/>
              </a:ext>
            </a:extLst>
          </p:cNvPr>
          <p:cNvSpPr>
            <a:spLocks noGrp="1"/>
          </p:cNvSpPr>
          <p:nvPr>
            <p:ph type="title"/>
          </p:nvPr>
        </p:nvSpPr>
        <p:spPr/>
        <p:txBody>
          <a:bodyPr/>
          <a:lstStyle/>
          <a:p>
            <a:r>
              <a:rPr lang="en-US" dirty="0"/>
              <a:t>Coding for the image</a:t>
            </a:r>
          </a:p>
        </p:txBody>
      </p:sp>
      <p:sp>
        <p:nvSpPr>
          <p:cNvPr id="3" name="Content Placeholder 2">
            <a:extLst>
              <a:ext uri="{FF2B5EF4-FFF2-40B4-BE49-F238E27FC236}">
                <a16:creationId xmlns:a16="http://schemas.microsoft.com/office/drawing/2014/main" id="{3580FAE9-CE26-4CB9-BF65-FF44706DD1C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D32B51B-59B8-4165-8EDA-C8B0D713B01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322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405B-7D3D-404F-AE09-8B2C9008338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06916DD3-1BB0-40A2-8009-FD2E6F38EC82}"/>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F5D73084-C0D9-4EA6-AF98-20AF8EE11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928544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0</TotalTime>
  <Words>716</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Rockwell</vt:lpstr>
      <vt:lpstr>Gallery</vt:lpstr>
      <vt:lpstr>PowerPoint Presentation</vt:lpstr>
      <vt:lpstr>Problem to solve </vt:lpstr>
      <vt:lpstr>Continued…</vt:lpstr>
      <vt:lpstr>Our solution</vt:lpstr>
      <vt:lpstr>Continued…</vt:lpstr>
      <vt:lpstr>Api’s used in app</vt:lpstr>
      <vt:lpstr>Steps taken-IMAGE</vt:lpstr>
      <vt:lpstr>Coding for the image</vt:lpstr>
      <vt:lpstr>Continued…</vt:lpstr>
      <vt:lpstr>Adding spotify</vt:lpstr>
      <vt:lpstr>Coding for spotify</vt:lpstr>
      <vt:lpstr>Continued…</vt:lpstr>
      <vt:lpstr>Adding tmdb</vt:lpstr>
      <vt:lpstr>coding for tmdb</vt:lpstr>
      <vt:lpstr>Continued…</vt:lpstr>
      <vt:lpstr>PowerPoint Presentation</vt:lpstr>
      <vt:lpstr> Updates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 me up</dc:title>
  <dc:creator>john contratto</dc:creator>
  <cp:lastModifiedBy>john contratto</cp:lastModifiedBy>
  <cp:revision>16</cp:revision>
  <dcterms:created xsi:type="dcterms:W3CDTF">2018-07-29T20:35:33Z</dcterms:created>
  <dcterms:modified xsi:type="dcterms:W3CDTF">2018-07-30T17:10:16Z</dcterms:modified>
</cp:coreProperties>
</file>