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9" d="100"/>
          <a:sy n="59" d="100"/>
        </p:scale>
        <p:origin x="103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46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21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11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9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72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579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102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17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85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85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610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06F36-6970-4E0A-8890-59D50E097F18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236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VISO DE PRIVACIDAD"/>
          <p:cNvSpPr>
            <a:spLocks noChangeAspect="1" noChangeArrowheads="1"/>
          </p:cNvSpPr>
          <p:nvPr/>
        </p:nvSpPr>
        <p:spPr bwMode="auto">
          <a:xfrm>
            <a:off x="251369" y="1005069"/>
            <a:ext cx="1864814" cy="18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69" y="273367"/>
            <a:ext cx="1466852" cy="55394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881051" y="304094"/>
            <a:ext cx="5294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Ingenieria</a:t>
            </a:r>
            <a:r>
              <a:rPr 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en</a:t>
            </a:r>
            <a:r>
              <a:rPr 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Software  y </a:t>
            </a:r>
            <a:r>
              <a:rPr 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Sistemas</a:t>
            </a:r>
            <a:r>
              <a:rPr 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Computacionales</a:t>
            </a:r>
            <a:endParaRPr 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Estructura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Datos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- </a:t>
            </a:r>
            <a:r>
              <a:rPr 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Listas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Ligadas</a:t>
            </a:r>
            <a:endParaRPr lang="es-E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74471" y="1442549"/>
            <a:ext cx="307694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Resumen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El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presente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trabajo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muestra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los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resultados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obtenidos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de la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ejecucion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una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abstraccion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una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biblioteca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usando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la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estructura</a:t>
            </a:r>
            <a:r>
              <a:rPr lang="es-E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de datos: listas ligadas. Las operaciones que se pueden realizar son: listar los libros, agregar libros, eliminar libros y obtener cuantos libros hay en la biblioteca.</a:t>
            </a:r>
            <a:endParaRPr lang="en-US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74471" y="3047644"/>
            <a:ext cx="3076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Colocar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imagen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del menu y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sus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opciones</a:t>
            </a:r>
            <a:r>
              <a:rPr lang="es-E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928977" y="1442549"/>
            <a:ext cx="30769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Prueba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1</a:t>
            </a:r>
            <a:r>
              <a:rPr lang="es-E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Agregar 10 libros (siempre al final) y listarlos.</a:t>
            </a:r>
          </a:p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Poner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captura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pantalla</a:t>
            </a:r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928977" y="2081185"/>
            <a:ext cx="30769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Prueba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2.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Eliminar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libro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al principio y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listarlos</a:t>
            </a:r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Poner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captura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pantalla</a:t>
            </a:r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928977" y="2681349"/>
            <a:ext cx="3076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Prueba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3.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Eliminar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2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libros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en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medio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y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listarlos</a:t>
            </a:r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Poner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captura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pantalla</a:t>
            </a:r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928977" y="3470053"/>
            <a:ext cx="3076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Prueba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4.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Eliminar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los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2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ultimos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libros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y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listarlos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Poner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captura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pantalla</a:t>
            </a:r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483483" y="1442549"/>
            <a:ext cx="30769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Prueba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5.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Agregar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2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libros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al final y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listarlos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Poner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captura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pantalla</a:t>
            </a:r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483483" y="2119658"/>
            <a:ext cx="3076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Prueba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6.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Agregar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1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libro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al principio y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listarlos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Poner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captura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pantalla</a:t>
            </a:r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7402801" y="2869889"/>
            <a:ext cx="3076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Prueba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7.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Agregar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5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libro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al principio y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listarlos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Poner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captura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pantalla</a:t>
            </a:r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45864" y="6337691"/>
            <a:ext cx="30769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Armando Ayala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Luján</a:t>
            </a:r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Uziel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Esau Lopez Ruiz</a:t>
            </a:r>
          </a:p>
          <a:p>
            <a:pPr algn="just"/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8" name="Imagen 17" descr="Texto&#10;&#10;Descripción generada automáticamente">
            <a:extLst>
              <a:ext uri="{FF2B5EF4-FFF2-40B4-BE49-F238E27FC236}">
                <a16:creationId xmlns:a16="http://schemas.microsoft.com/office/drawing/2014/main" id="{78C30D2D-4719-4EB2-861B-CF364378F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64" y="3623230"/>
            <a:ext cx="3216723" cy="150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0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B3E5C-A78A-4A4A-AF3E-65B62420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4004732"/>
            <a:ext cx="6465287" cy="1324235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Prueba 1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2BE2D1B8-0887-4D2B-8C42-999040132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4" y="321733"/>
            <a:ext cx="4129237" cy="606001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8FA645F6-769C-4710-B11A-03AA57AA4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8" y="628650"/>
            <a:ext cx="3142241" cy="2639483"/>
          </a:xfrm>
          <a:prstGeom prst="rect">
            <a:avLst/>
          </a:prstGeom>
        </p:spPr>
      </p:pic>
      <p:sp>
        <p:nvSpPr>
          <p:cNvPr id="23" name="Rectangle 17">
            <a:extLst>
              <a:ext uri="{FF2B5EF4-FFF2-40B4-BE49-F238E27FC236}">
                <a16:creationId xmlns:a16="http://schemas.microsoft.com/office/drawing/2014/main" id="{FA085277-BAF7-40CC-A608-B030CA969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11469" y="321733"/>
            <a:ext cx="3375479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6C8997CE-B759-4200-9895-445D036F0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673" y="628649"/>
            <a:ext cx="2785629" cy="26394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4009F90-86BF-44AE-B0EB-D68140E0E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508682" y="321733"/>
            <a:ext cx="3375478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69A37075-FBF3-4AEA-8777-C9FC1A41B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922" y="628649"/>
            <a:ext cx="2742321" cy="2639484"/>
          </a:xfrm>
          <a:prstGeom prst="rect">
            <a:avLst/>
          </a:prstGeom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14500F73-EF93-489E-A72D-B44A53C6D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431" y="3471334"/>
            <a:ext cx="2845395" cy="268178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254369-4B26-4D6A-A4CD-BE3438297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640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AA7BF-B890-46D4-92DD-7AFC3C14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Prueba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325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7F001097-6BE4-4A70-9793-043B701F5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861" y="2742397"/>
            <a:ext cx="2254910" cy="3291840"/>
          </a:xfrm>
          <a:prstGeom prst="rect">
            <a:avLst/>
          </a:prstGeom>
        </p:spPr>
      </p:pic>
      <p:sp>
        <p:nvSpPr>
          <p:cNvPr id="25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CD4E38C8-BA5F-4EBE-9146-EEE1458C3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155" y="2744731"/>
            <a:ext cx="4567057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4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6900920B-9F87-44DF-BE8E-EEE61297E6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716" b="28364"/>
          <a:stretch/>
        </p:blipFill>
        <p:spPr>
          <a:xfrm>
            <a:off x="795338" y="1138238"/>
            <a:ext cx="3482975" cy="2312988"/>
          </a:xfrm>
          <a:prstGeom prst="rect">
            <a:avLst/>
          </a:prstGeom>
        </p:spPr>
      </p:pic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171B3EDD-2FEC-4F42-A577-709BA0302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3541" r="-2" b="33"/>
          <a:stretch/>
        </p:blipFill>
        <p:spPr>
          <a:xfrm>
            <a:off x="4351338" y="1138238"/>
            <a:ext cx="3482975" cy="2312988"/>
          </a:xfrm>
          <a:prstGeom prst="rect">
            <a:avLst/>
          </a:prstGeom>
        </p:spPr>
      </p:pic>
      <p:pic>
        <p:nvPicPr>
          <p:cNvPr id="8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E65B914C-FD1B-44DB-B43B-FFA3D000AB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41" r="-2" b="33"/>
          <a:stretch/>
        </p:blipFill>
        <p:spPr>
          <a:xfrm>
            <a:off x="7905750" y="1138238"/>
            <a:ext cx="3482975" cy="231298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B482F3-4BAF-456A-A765-6DACAEAF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715" y="4892358"/>
            <a:ext cx="105437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Prueba 3</a:t>
            </a:r>
          </a:p>
        </p:txBody>
      </p:sp>
    </p:spTree>
    <p:extLst>
      <p:ext uri="{BB962C8B-B14F-4D97-AF65-F5344CB8AC3E}">
        <p14:creationId xmlns:p14="http://schemas.microsoft.com/office/powerpoint/2010/main" val="145197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3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Marcador de contenido 3" descr="Texto&#10;&#10;Descripción generada automáticamente">
            <a:extLst>
              <a:ext uri="{FF2B5EF4-FFF2-40B4-BE49-F238E27FC236}">
                <a16:creationId xmlns:a16="http://schemas.microsoft.com/office/drawing/2014/main" id="{7981E0DE-BB39-4774-B6B5-28786C36F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850" y="2932113"/>
            <a:ext cx="2001838" cy="2954338"/>
          </a:xfrm>
          <a:prstGeom prst="rect">
            <a:avLst/>
          </a:prstGeom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5752D045-67A2-42CF-9EA7-E22A82AA9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538" y="2932113"/>
            <a:ext cx="4068763" cy="2954338"/>
          </a:xfrm>
          <a:prstGeom prst="rect">
            <a:avLst/>
          </a:prstGeom>
        </p:spPr>
      </p:pic>
      <p:pic>
        <p:nvPicPr>
          <p:cNvPr id="19" name="Imagen 18" descr="Texto&#10;&#10;Descripción generada automáticamente">
            <a:extLst>
              <a:ext uri="{FF2B5EF4-FFF2-40B4-BE49-F238E27FC236}">
                <a16:creationId xmlns:a16="http://schemas.microsoft.com/office/drawing/2014/main" id="{491978EA-0C24-4500-A8F6-69AF540FE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150" y="2932113"/>
            <a:ext cx="4068763" cy="295433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B02BB1-F968-4BBE-81C3-B0CB45FD1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Prueba 4</a:t>
            </a:r>
          </a:p>
        </p:txBody>
      </p:sp>
    </p:spTree>
    <p:extLst>
      <p:ext uri="{BB962C8B-B14F-4D97-AF65-F5344CB8AC3E}">
        <p14:creationId xmlns:p14="http://schemas.microsoft.com/office/powerpoint/2010/main" val="374559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775A8B62-1092-4E5E-92C9-0D716EDAE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2688" y="639763"/>
            <a:ext cx="2840038" cy="2884488"/>
          </a:xfr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017C1AA0-0645-4A3E-8217-9F481714B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688" y="3592513"/>
            <a:ext cx="2840038" cy="2625725"/>
          </a:xfrm>
          <a:prstGeom prst="rect">
            <a:avLst/>
          </a:prstGeom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0F056445-D6E9-4AAF-B38D-3081E02EE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0988" y="639763"/>
            <a:ext cx="2219325" cy="55784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A28ABC-AE90-4DE6-8B8B-17A3757D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Prueba 5</a:t>
            </a:r>
          </a:p>
        </p:txBody>
      </p:sp>
    </p:spTree>
    <p:extLst>
      <p:ext uri="{BB962C8B-B14F-4D97-AF65-F5344CB8AC3E}">
        <p14:creationId xmlns:p14="http://schemas.microsoft.com/office/powerpoint/2010/main" val="287521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44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458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8EA44C-104E-4715-9275-F4F34C30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797" y="1122363"/>
            <a:ext cx="3084758" cy="29028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Prueba 6</a:t>
            </a:r>
          </a:p>
        </p:txBody>
      </p:sp>
      <p:grpSp>
        <p:nvGrpSpPr>
          <p:cNvPr id="75" name="Group 46">
            <a:extLst>
              <a:ext uri="{FF2B5EF4-FFF2-40B4-BE49-F238E27FC236}">
                <a16:creationId xmlns:a16="http://schemas.microsoft.com/office/drawing/2014/main" id="{9A19A3F5-314C-46CC-8695-7C6BFCACF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1664" y="73152"/>
            <a:ext cx="1178966" cy="232963"/>
            <a:chOff x="7763256" y="73152"/>
            <a:chExt cx="1178966" cy="232963"/>
          </a:xfrm>
        </p:grpSpPr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278F674D-D76D-4798-B032-C8B53BB24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93C95A67-CFD6-49FD-BAAA-A697C0CD3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182CC514-9A22-43DC-9B8B-274A1BA4F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C5736E08-B988-4CC3-A244-9E5F806B4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B2938EAC-3109-4B44-9E80-A9A7D99F1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E10B9525-3F05-4446-8486-E44910EE6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F93E511D-E6DC-4D13-976A-0110E165A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85684F25-E83E-4E6D-AD9A-B9BDDB0E7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118B2579-8426-416F-8744-D7EB91511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5B4CB9E6-5FA1-4665-888E-BEBD41CC8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5095E589-7E16-4865-B076-8C04BA65A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6D0546CB-725B-4586-BEDD-A8E1DA49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AB5EE017-5E43-4AB4-BF17-C2150694C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456BFE42-FE3E-4763-A6E8-BC9C34C10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A395DBA0-7465-4857-B1C8-CB25971B0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BC8EB897-B7B1-4BAD-AB7C-A40DE6F4B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4664B19C-7F4F-4092-ADCA-581CE08E1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1841D5A7-F7A1-4A43-834B-F6DF2B0E2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07387B72-31EA-4F4A-8CAD-2132C3335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9841BC6-D90A-4F47-B7B0-21B4DEA249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914E6AA8-37C1-440B-A4A5-58B330A6F4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0" r="21789"/>
          <a:stretch/>
        </p:blipFill>
        <p:spPr>
          <a:xfrm>
            <a:off x="224949" y="576072"/>
            <a:ext cx="3919228" cy="5522976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A619E500-7BB3-465A-B091-38615522FF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379"/>
          <a:stretch/>
        </p:blipFill>
        <p:spPr>
          <a:xfrm>
            <a:off x="4346544" y="576072"/>
            <a:ext cx="3922776" cy="5522976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1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351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82C189-EDC5-4CD2-88B1-56E2FD93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Prueba 7</a:t>
            </a: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0276AF5C-3AE0-4DC7-A4FD-071813E4A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0210" y="961812"/>
            <a:ext cx="214497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69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198</Words>
  <Application>Microsoft Office PowerPoint</Application>
  <PresentationFormat>Panorámica</PresentationFormat>
  <Paragraphs>27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Malgun Gothic</vt:lpstr>
      <vt:lpstr>Arial</vt:lpstr>
      <vt:lpstr>Calibri</vt:lpstr>
      <vt:lpstr>Calibri Light</vt:lpstr>
      <vt:lpstr>Tw Cen MT</vt:lpstr>
      <vt:lpstr>Tema de Office</vt:lpstr>
      <vt:lpstr>Presentación de PowerPoint</vt:lpstr>
      <vt:lpstr>Prueba 1</vt:lpstr>
      <vt:lpstr>Prueba 2</vt:lpstr>
      <vt:lpstr>Prueba 3</vt:lpstr>
      <vt:lpstr>Prueba 4</vt:lpstr>
      <vt:lpstr>Prueba 5</vt:lpstr>
      <vt:lpstr>Prueba 6</vt:lpstr>
      <vt:lpstr> Prueba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Cesar  Martínez Ramírez</dc:creator>
  <cp:lastModifiedBy>Armando  Ayala Lujan</cp:lastModifiedBy>
  <cp:revision>3</cp:revision>
  <dcterms:created xsi:type="dcterms:W3CDTF">2021-08-17T01:56:26Z</dcterms:created>
  <dcterms:modified xsi:type="dcterms:W3CDTF">2021-08-25T02:17:06Z</dcterms:modified>
</cp:coreProperties>
</file>