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21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1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2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7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0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8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10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6F36-6970-4E0A-8890-59D50E097F18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C8E6-D5C3-49F6-BD87-9CACFBEDFC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VISO DE PRIVACIDAD"/>
          <p:cNvSpPr>
            <a:spLocks noChangeAspect="1" noChangeArrowheads="1"/>
          </p:cNvSpPr>
          <p:nvPr/>
        </p:nvSpPr>
        <p:spPr bwMode="auto">
          <a:xfrm>
            <a:off x="251369" y="1005069"/>
            <a:ext cx="1864814" cy="18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" y="273367"/>
            <a:ext cx="1466852" cy="5539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81051" y="304094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Ingenieria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Software  y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Sistemas</a:t>
            </a:r>
            <a:r>
              <a:rPr 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Computacionales</a:t>
            </a:r>
            <a:endParaRPr 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Datos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Listas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Ligadas</a:t>
            </a:r>
            <a:endParaRPr lang="es-E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4471" y="1442549"/>
            <a:ext cx="30769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Resumen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El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presente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trabajo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muestra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resultados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obtenidos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la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ejecucion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abstraccion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biblioteca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usando</a:t>
            </a:r>
            <a:r>
              <a:rPr 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la </a:t>
            </a:r>
            <a:r>
              <a:rPr 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estructura</a:t>
            </a:r>
            <a:r>
              <a:rPr lang="es-E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de datos: listas ligadas. Las operaciones que se pueden realizar son: listar los libros, agregar libros, eliminar libros y obtener cuantos libros hay en la biblioteca.</a:t>
            </a:r>
            <a:endParaRPr 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4471" y="3047644"/>
            <a:ext cx="3076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Colocar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imagen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del menu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opciones</a:t>
            </a:r>
            <a:r>
              <a:rPr lang="es-E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28977" y="1442549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</a:t>
            </a:r>
            <a:r>
              <a:rPr lang="es-E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Agregar 10 libros (siempre al final) y listarlos.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28977" y="2081185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928977" y="2681349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3.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8977" y="3470053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4.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Eliminar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ultimos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483483" y="1442549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2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final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483483" y="2119658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6.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402801" y="2869889"/>
            <a:ext cx="3076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Prueba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7.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Agregar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5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libro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al principio y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listarlos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Poner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captura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pantalla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45864" y="6337691"/>
            <a:ext cx="30769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Armando Ayala </a:t>
            </a:r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Luján</a:t>
            </a:r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just"/>
            <a:r>
              <a:rPr lang="en-US" sz="1100" i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Uziel</a:t>
            </a:r>
            <a:r>
              <a:rPr lang="en-US" sz="1100" i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Esau Lopez Ruiz</a:t>
            </a:r>
          </a:p>
          <a:p>
            <a:pPr algn="just"/>
            <a:endParaRPr lang="en-US" sz="1100" i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78C30D2D-4719-4EB2-861B-CF364378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4" y="3623230"/>
            <a:ext cx="3216723" cy="15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B3E5C-A78A-4A4A-AF3E-65B62420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Prueba 1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FA645F6-769C-4710-B11A-03AA57AA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8" y="628650"/>
            <a:ext cx="3142241" cy="2639483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6C8997CE-B759-4200-9895-445D036F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73" y="628649"/>
            <a:ext cx="2785629" cy="26394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9A37075-FBF3-4AEA-8777-C9FC1A41B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922" y="628649"/>
            <a:ext cx="2742321" cy="2639484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14500F73-EF93-489E-A72D-B44A53C6D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31" y="3471334"/>
            <a:ext cx="2845395" cy="268178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4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AA7BF-B890-46D4-92DD-7AFC3C14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Prueba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2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7F001097-6BE4-4A70-9793-043B701F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61" y="2742397"/>
            <a:ext cx="2254910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D4E38C8-BA5F-4EBE-9146-EEE1458C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55" y="2744731"/>
            <a:ext cx="456705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6900920B-9F87-44DF-BE8E-EEE61297E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16" b="28364"/>
          <a:stretch/>
        </p:blipFill>
        <p:spPr>
          <a:xfrm>
            <a:off x="795338" y="1138238"/>
            <a:ext cx="3482975" cy="2312988"/>
          </a:xfrm>
          <a:prstGeom prst="rect">
            <a:avLst/>
          </a:prstGeom>
        </p:spPr>
      </p:pic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171B3EDD-2FEC-4F42-A577-709BA030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541" r="-2" b="33"/>
          <a:stretch/>
        </p:blipFill>
        <p:spPr>
          <a:xfrm>
            <a:off x="4351338" y="1138238"/>
            <a:ext cx="3482975" cy="2312988"/>
          </a:xfrm>
          <a:prstGeom prst="rect">
            <a:avLst/>
          </a:prstGeom>
        </p:spPr>
      </p:pic>
      <p:pic>
        <p:nvPicPr>
          <p:cNvPr id="8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E65B914C-FD1B-44DB-B43B-FFA3D000A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41" r="-2" b="33"/>
          <a:stretch/>
        </p:blipFill>
        <p:spPr>
          <a:xfrm>
            <a:off x="7905750" y="1138238"/>
            <a:ext cx="3482975" cy="23129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B482F3-4BAF-456A-A765-6DACAEAF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15" y="4892358"/>
            <a:ext cx="105437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Prueba 3</a:t>
            </a:r>
          </a:p>
        </p:txBody>
      </p:sp>
    </p:spTree>
    <p:extLst>
      <p:ext uri="{BB962C8B-B14F-4D97-AF65-F5344CB8AC3E}">
        <p14:creationId xmlns:p14="http://schemas.microsoft.com/office/powerpoint/2010/main" val="14519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7981E0DE-BB39-4774-B6B5-28786C36F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932113"/>
            <a:ext cx="2001838" cy="2954338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752D045-67A2-42CF-9EA7-E22A82AA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38" y="2932113"/>
            <a:ext cx="4068763" cy="2954338"/>
          </a:xfrm>
          <a:prstGeom prst="rect">
            <a:avLst/>
          </a:prstGeom>
        </p:spPr>
      </p:pic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491978EA-0C24-4500-A8F6-69AF540F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0" y="2932113"/>
            <a:ext cx="4068763" cy="2954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B02BB1-F968-4BBE-81C3-B0CB45FD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Prueba 4</a:t>
            </a:r>
          </a:p>
        </p:txBody>
      </p:sp>
    </p:spTree>
    <p:extLst>
      <p:ext uri="{BB962C8B-B14F-4D97-AF65-F5344CB8AC3E}">
        <p14:creationId xmlns:p14="http://schemas.microsoft.com/office/powerpoint/2010/main" val="37455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28ABC-AE90-4DE6-8B8B-17A3757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4853"/>
            <a:ext cx="10515600" cy="2614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 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828C88E-3845-4CD1-A93F-B3ACCFBC0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20" b="-2"/>
          <a:stretch/>
        </p:blipFill>
        <p:spPr>
          <a:xfrm>
            <a:off x="4918129" y="187900"/>
            <a:ext cx="2255462" cy="3155238"/>
          </a:xfrm>
          <a:prstGeom prst="rect">
            <a:avLst/>
          </a:prstGeom>
        </p:spPr>
      </p:pic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775A8B62-1092-4E5E-92C9-0D716EDAE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08" r="23904" b="3"/>
          <a:stretch/>
        </p:blipFill>
        <p:spPr>
          <a:xfrm>
            <a:off x="208647" y="179808"/>
            <a:ext cx="2255462" cy="3155238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17C1AA0-0645-4A3E-8217-9F481714B3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881" b="4"/>
          <a:stretch/>
        </p:blipFill>
        <p:spPr>
          <a:xfrm>
            <a:off x="2578567" y="187900"/>
            <a:ext cx="2255462" cy="31552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F639D6-195E-4F50-8CFD-3A33A4A9E7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862" b="-3"/>
          <a:stretch/>
        </p:blipFill>
        <p:spPr>
          <a:xfrm>
            <a:off x="7357971" y="187900"/>
            <a:ext cx="2255462" cy="315523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44DBA5E-F284-40D8-B500-1906298B5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862" b="-3"/>
          <a:stretch/>
        </p:blipFill>
        <p:spPr>
          <a:xfrm>
            <a:off x="9749109" y="187900"/>
            <a:ext cx="2255462" cy="31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1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4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EA44C-104E-4715-9275-F4F34C30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797" y="1122363"/>
            <a:ext cx="3084758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 6</a:t>
            </a:r>
          </a:p>
        </p:txBody>
      </p:sp>
      <p:grpSp>
        <p:nvGrpSpPr>
          <p:cNvPr id="75" name="Group 46">
            <a:extLst>
              <a:ext uri="{FF2B5EF4-FFF2-40B4-BE49-F238E27FC236}">
                <a16:creationId xmlns:a16="http://schemas.microsoft.com/office/drawing/2014/main" id="{9A19A3F5-314C-46CC-8695-7C6BFCA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1664" y="73152"/>
            <a:ext cx="1178966" cy="232963"/>
            <a:chOff x="7763256" y="73152"/>
            <a:chExt cx="1178966" cy="232963"/>
          </a:xfrm>
        </p:grpSpPr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278F674D-D76D-4798-B032-C8B53BB24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93C95A67-CFD6-49FD-BAAA-A697C0CD3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182CC514-9A22-43DC-9B8B-274A1BA4F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5736E08-B988-4CC3-A244-9E5F806B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B2938EAC-3109-4B44-9E80-A9A7D99F1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E10B9525-3F05-4446-8486-E44910EE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F93E511D-E6DC-4D13-976A-0110E165A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85684F25-E83E-4E6D-AD9A-B9BDDB0E7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118B2579-8426-416F-8744-D7EB91511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B4CB9E6-5FA1-4665-888E-BEBD41CC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5095E589-7E16-4865-B076-8C04BA65A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6D0546CB-725B-4586-BEDD-A8E1DA49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AB5EE017-5E43-4AB4-BF17-C2150694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456BFE42-FE3E-4763-A6E8-BC9C34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395DBA0-7465-4857-B1C8-CB25971B0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BC8EB897-B7B1-4BAD-AB7C-A40DE6F4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4664B19C-7F4F-4092-ADCA-581CE08E1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1841D5A7-F7A1-4A43-834B-F6DF2B0E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7387B72-31EA-4F4A-8CAD-2132C333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841BC6-D90A-4F47-B7B0-21B4DEA24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01106A-6B24-4C0F-8EFB-F2721650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26" y="306115"/>
            <a:ext cx="39433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77" descr="Texto&#10;&#10;Descripción generada automáticamente">
            <a:extLst>
              <a:ext uri="{FF2B5EF4-FFF2-40B4-BE49-F238E27FC236}">
                <a16:creationId xmlns:a16="http://schemas.microsoft.com/office/drawing/2014/main" id="{C45B6247-4733-4CE2-95F4-6D7E55C4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04950"/>
            <a:ext cx="3005138" cy="3841750"/>
          </a:xfrm>
          <a:prstGeom prst="rect">
            <a:avLst/>
          </a:prstGeom>
        </p:spPr>
      </p:pic>
      <p:pic>
        <p:nvPicPr>
          <p:cNvPr id="81" name="Imagen 80" descr="Texto&#10;&#10;Descripción generada automáticamente">
            <a:extLst>
              <a:ext uri="{FF2B5EF4-FFF2-40B4-BE49-F238E27FC236}">
                <a16:creationId xmlns:a16="http://schemas.microsoft.com/office/drawing/2014/main" id="{E7A10670-6EFE-4393-B781-2E9F829C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0" y="1504950"/>
            <a:ext cx="4133850" cy="3841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82C189-EDC5-4CD2-88B1-56E2FD93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Prueba 7</a:t>
            </a:r>
          </a:p>
        </p:txBody>
      </p:sp>
    </p:spTree>
    <p:extLst>
      <p:ext uri="{BB962C8B-B14F-4D97-AF65-F5344CB8AC3E}">
        <p14:creationId xmlns:p14="http://schemas.microsoft.com/office/powerpoint/2010/main" val="92766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198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Tw Cen MT</vt:lpstr>
      <vt:lpstr>Tema de Office</vt:lpstr>
      <vt:lpstr>Presentación de PowerPoint</vt:lpstr>
      <vt:lpstr>Prueba 1</vt:lpstr>
      <vt:lpstr>Prueba 2</vt:lpstr>
      <vt:lpstr>Prueba 3</vt:lpstr>
      <vt:lpstr>Prueba 4</vt:lpstr>
      <vt:lpstr>Prueba 5</vt:lpstr>
      <vt:lpstr>Prueba 6</vt:lpstr>
      <vt:lpstr> Prueba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 Martínez Ramírez</dc:creator>
  <cp:lastModifiedBy>uziel lopez</cp:lastModifiedBy>
  <cp:revision>8</cp:revision>
  <dcterms:created xsi:type="dcterms:W3CDTF">2021-08-17T01:56:26Z</dcterms:created>
  <dcterms:modified xsi:type="dcterms:W3CDTF">2021-08-25T04:23:04Z</dcterms:modified>
</cp:coreProperties>
</file>