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63FF3-0C24-4C4C-8ED3-5903E42C3FDA}" v="363" dt="2021-08-24T00:40:39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2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2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7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0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6F36-6970-4E0A-8890-59D50E097F18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4471" y="1442549"/>
            <a:ext cx="30769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Resumen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El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presente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trabajo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muestra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resultados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obtenidos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ejecucion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abstraccion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biblioteca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usando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s-E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datos: listas ligadas. Las operaciones que se pueden realizar son: listar los libros, agregar libros, eliminar libros y obtener cuantos libros hay en la biblioteca.</a:t>
            </a:r>
            <a:endParaRPr 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30367" y="2858138"/>
            <a:ext cx="3076942" cy="2616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Imagen del menu y sus </a:t>
            </a:r>
            <a:r>
              <a:rPr lang="en-US" dirty="0" err="1"/>
              <a:t>opciones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86563" y="488601"/>
            <a:ext cx="3995968" cy="43088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1</a:t>
            </a:r>
            <a:r>
              <a:rPr lang="es-ES" dirty="0"/>
              <a:t>. Agregar 10 libros (siempre al final) y listarlos.</a:t>
            </a:r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009621" y="1708038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Dominguez Hernandez Josias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Morales Calvo Luis Felipe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Rasgado</a:t>
            </a:r>
            <a:r>
              <a:rPr lang="en-US" sz="1100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Matus</a:t>
            </a:r>
            <a:r>
              <a:rPr lang="en-US" sz="1100" b="1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Herndrick</a:t>
            </a:r>
            <a:endParaRPr lang="en-US" sz="1100" b="1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BF56564E-920B-4481-90F5-EC1E19328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389" y="3434124"/>
            <a:ext cx="5594048" cy="3050253"/>
          </a:xfrm>
          <a:prstGeom prst="rect">
            <a:avLst/>
          </a:prstGeom>
        </p:spPr>
      </p:pic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0C68B1A5-2915-4EE6-BB64-D702A4327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3322" y="1065670"/>
            <a:ext cx="4470478" cy="54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13017" y="985133"/>
            <a:ext cx="4137785" cy="6001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2.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libro</a:t>
            </a:r>
            <a:r>
              <a:rPr lang="en-US" dirty="0"/>
              <a:t> al principio y </a:t>
            </a:r>
            <a:r>
              <a:rPr lang="en-US" dirty="0" err="1"/>
              <a:t>listarlos</a:t>
            </a:r>
            <a:endParaRPr lang="en-US" dirty="0"/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  <a:p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079401" y="977461"/>
            <a:ext cx="3555195" cy="6001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3. </a:t>
            </a:r>
            <a:r>
              <a:rPr lang="en-US" dirty="0" err="1"/>
              <a:t>Eliminar</a:t>
            </a:r>
            <a:r>
              <a:rPr lang="en-US" dirty="0"/>
              <a:t> 2 </a:t>
            </a:r>
            <a:r>
              <a:rPr lang="en-US" dirty="0" err="1"/>
              <a:t>libros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medio y </a:t>
            </a:r>
            <a:r>
              <a:rPr lang="en-US" dirty="0" err="1"/>
              <a:t>listarlos</a:t>
            </a:r>
            <a:endParaRPr lang="en-US" dirty="0"/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  <a:p>
            <a:endParaRPr lang="en-US" dirty="0"/>
          </a:p>
        </p:txBody>
      </p: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6F94572D-478A-4996-AA00-58B12904B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016" y="1605233"/>
            <a:ext cx="4137785" cy="5159979"/>
          </a:xfrm>
          <a:prstGeom prst="rect">
            <a:avLst/>
          </a:prstGeom>
        </p:spPr>
      </p:pic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01EFA346-FD2C-43F5-BF20-92D67DEE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1201" y="1888592"/>
            <a:ext cx="4859765" cy="42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2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60436" y="1056092"/>
            <a:ext cx="3725271" cy="6001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4. </a:t>
            </a:r>
            <a:r>
              <a:rPr lang="en-US" dirty="0" err="1"/>
              <a:t>Eliminar</a:t>
            </a:r>
            <a:r>
              <a:rPr lang="en-US" dirty="0"/>
              <a:t> los 2 </a:t>
            </a:r>
            <a:r>
              <a:rPr lang="en-US" dirty="0" err="1"/>
              <a:t>ultimos</a:t>
            </a:r>
            <a:r>
              <a:rPr lang="en-US" dirty="0"/>
              <a:t> </a:t>
            </a:r>
            <a:r>
              <a:rPr lang="en-US" dirty="0" err="1"/>
              <a:t>libros</a:t>
            </a:r>
            <a:r>
              <a:rPr lang="en-US" dirty="0"/>
              <a:t> y </a:t>
            </a:r>
            <a:r>
              <a:rPr lang="en-US" dirty="0" err="1"/>
              <a:t>listarlos</a:t>
            </a:r>
            <a:r>
              <a:rPr lang="en-US" dirty="0"/>
              <a:t>. </a:t>
            </a:r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  <a:p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338693" y="90321"/>
            <a:ext cx="3296595" cy="6001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5. </a:t>
            </a:r>
            <a:r>
              <a:rPr lang="en-US" dirty="0" err="1"/>
              <a:t>Agregar</a:t>
            </a:r>
            <a:r>
              <a:rPr lang="en-US" dirty="0"/>
              <a:t> 2 </a:t>
            </a:r>
            <a:r>
              <a:rPr lang="en-US" dirty="0" err="1"/>
              <a:t>libros</a:t>
            </a:r>
            <a:r>
              <a:rPr lang="en-US" dirty="0"/>
              <a:t> al final y </a:t>
            </a:r>
            <a:r>
              <a:rPr lang="en-US" dirty="0" err="1"/>
              <a:t>listarlos</a:t>
            </a:r>
            <a:r>
              <a:rPr lang="en-US" dirty="0"/>
              <a:t>. </a:t>
            </a:r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  <a:p>
            <a:endParaRPr lang="en-U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E507CA9-1A05-4D93-8763-31903AA26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513" y="1738496"/>
            <a:ext cx="5118787" cy="4846137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E95C569-6FB5-40CF-84A5-3A0C1112E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2909" y="760753"/>
            <a:ext cx="4008161" cy="60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86813" y="1042757"/>
            <a:ext cx="3559674" cy="6001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6. </a:t>
            </a:r>
            <a:r>
              <a:rPr lang="en-US" dirty="0" err="1"/>
              <a:t>Agregar</a:t>
            </a:r>
            <a:r>
              <a:rPr lang="en-US" dirty="0"/>
              <a:t> 1 </a:t>
            </a:r>
            <a:r>
              <a:rPr lang="en-US" dirty="0" err="1"/>
              <a:t>libro</a:t>
            </a:r>
            <a:r>
              <a:rPr lang="en-US" dirty="0"/>
              <a:t> al principio y </a:t>
            </a:r>
            <a:r>
              <a:rPr lang="en-US" dirty="0" err="1"/>
              <a:t>listarlos</a:t>
            </a:r>
            <a:r>
              <a:rPr lang="en-US" dirty="0"/>
              <a:t> </a:t>
            </a:r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  <a:p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448552" y="442593"/>
            <a:ext cx="3559672" cy="6001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 b="1" i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 err="1"/>
              <a:t>Prueba</a:t>
            </a:r>
            <a:r>
              <a:rPr lang="en-US" dirty="0"/>
              <a:t> 7. </a:t>
            </a:r>
            <a:r>
              <a:rPr lang="en-US" dirty="0" err="1"/>
              <a:t>Agregar</a:t>
            </a:r>
            <a:r>
              <a:rPr lang="en-US" dirty="0"/>
              <a:t> 5 </a:t>
            </a:r>
            <a:r>
              <a:rPr lang="en-US" dirty="0" err="1"/>
              <a:t>libro</a:t>
            </a:r>
            <a:r>
              <a:rPr lang="en-US" dirty="0"/>
              <a:t> al principio y </a:t>
            </a:r>
            <a:r>
              <a:rPr lang="en-US" dirty="0" err="1"/>
              <a:t>listarlos</a:t>
            </a:r>
            <a:r>
              <a:rPr lang="en-US" dirty="0"/>
              <a:t> </a:t>
            </a:r>
          </a:p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pantalla</a:t>
            </a:r>
            <a:endParaRPr lang="en-US" dirty="0"/>
          </a:p>
          <a:p>
            <a:endParaRPr lang="en-U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BB33DA5A-4073-4B2D-BC90-ED4694B15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6814" y="1764035"/>
            <a:ext cx="3559673" cy="4878522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342F2FD-BD44-4CD4-A821-8D7079D5E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514" y="1168038"/>
            <a:ext cx="3765747" cy="54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221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 Martínez Ramírez</dc:creator>
  <cp:lastModifiedBy>Josias  Dominguez Hernández</cp:lastModifiedBy>
  <cp:revision>3</cp:revision>
  <dcterms:created xsi:type="dcterms:W3CDTF">2021-08-17T01:56:26Z</dcterms:created>
  <dcterms:modified xsi:type="dcterms:W3CDTF">2021-08-24T00:40:39Z</dcterms:modified>
</cp:coreProperties>
</file>