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6F36-6970-4E0A-8890-59D50E097F18}" type="datetimeFigureOut">
              <a:rPr lang="es-ES" smtClean="0"/>
              <a:t>24/08/2021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7C8E6-D5C3-49F6-BD87-9CACFBEDFC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8464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6F36-6970-4E0A-8890-59D50E097F18}" type="datetimeFigureOut">
              <a:rPr lang="es-ES" smtClean="0"/>
              <a:t>24/08/2021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7C8E6-D5C3-49F6-BD87-9CACFBEDFC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1210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6F36-6970-4E0A-8890-59D50E097F18}" type="datetimeFigureOut">
              <a:rPr lang="es-ES" smtClean="0"/>
              <a:t>24/08/2021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7C8E6-D5C3-49F6-BD87-9CACFBEDFC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0115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6F36-6970-4E0A-8890-59D50E097F18}" type="datetimeFigureOut">
              <a:rPr lang="es-ES" smtClean="0"/>
              <a:t>24/08/2021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7C8E6-D5C3-49F6-BD87-9CACFBEDFC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798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6F36-6970-4E0A-8890-59D50E097F18}" type="datetimeFigureOut">
              <a:rPr lang="es-ES" smtClean="0"/>
              <a:t>24/08/2021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7C8E6-D5C3-49F6-BD87-9CACFBEDFC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372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6F36-6970-4E0A-8890-59D50E097F18}" type="datetimeFigureOut">
              <a:rPr lang="es-ES" smtClean="0"/>
              <a:t>24/08/2021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7C8E6-D5C3-49F6-BD87-9CACFBEDFC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5796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6F36-6970-4E0A-8890-59D50E097F18}" type="datetimeFigureOut">
              <a:rPr lang="es-ES" smtClean="0"/>
              <a:t>24/08/2021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7C8E6-D5C3-49F6-BD87-9CACFBEDFC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102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6F36-6970-4E0A-8890-59D50E097F18}" type="datetimeFigureOut">
              <a:rPr lang="es-ES" smtClean="0"/>
              <a:t>24/08/2021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7C8E6-D5C3-49F6-BD87-9CACFBEDFC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117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6F36-6970-4E0A-8890-59D50E097F18}" type="datetimeFigureOut">
              <a:rPr lang="es-ES" smtClean="0"/>
              <a:t>24/08/2021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7C8E6-D5C3-49F6-BD87-9CACFBEDFC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8856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6F36-6970-4E0A-8890-59D50E097F18}" type="datetimeFigureOut">
              <a:rPr lang="es-ES" smtClean="0"/>
              <a:t>24/08/2021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7C8E6-D5C3-49F6-BD87-9CACFBEDFC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8857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6F36-6970-4E0A-8890-59D50E097F18}" type="datetimeFigureOut">
              <a:rPr lang="es-ES" smtClean="0"/>
              <a:t>24/08/2021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7C8E6-D5C3-49F6-BD87-9CACFBEDFC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6107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06F36-6970-4E0A-8890-59D50E097F18}" type="datetimeFigureOut">
              <a:rPr lang="es-ES" smtClean="0"/>
              <a:t>24/08/2021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7C8E6-D5C3-49F6-BD87-9CACFBEDFC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2369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AVISO DE PRIVACIDAD"/>
          <p:cNvSpPr>
            <a:spLocks noChangeAspect="1" noChangeArrowheads="1"/>
          </p:cNvSpPr>
          <p:nvPr/>
        </p:nvSpPr>
        <p:spPr bwMode="auto">
          <a:xfrm>
            <a:off x="251369" y="1005069"/>
            <a:ext cx="1864814" cy="186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69" y="273367"/>
            <a:ext cx="1466852" cy="553947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881051" y="304094"/>
            <a:ext cx="5294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Ingenieria</a:t>
            </a:r>
            <a:r>
              <a:rPr 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en</a:t>
            </a:r>
            <a:r>
              <a:rPr 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Software  y </a:t>
            </a:r>
            <a:r>
              <a:rPr 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Sistemas</a:t>
            </a:r>
            <a:r>
              <a:rPr 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Computacionales</a:t>
            </a:r>
            <a:endParaRPr lang="en-US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sz="16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Estructura</a:t>
            </a:r>
            <a:r>
              <a:rPr 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de </a:t>
            </a:r>
            <a:r>
              <a:rPr lang="en-US" sz="16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Datos</a:t>
            </a:r>
            <a:r>
              <a:rPr 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- </a:t>
            </a:r>
            <a:r>
              <a:rPr lang="en-US" sz="16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Listas</a:t>
            </a:r>
            <a:r>
              <a:rPr 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6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Ligadas</a:t>
            </a:r>
            <a:endParaRPr lang="es-ES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74471" y="1442549"/>
            <a:ext cx="307694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Resumen</a:t>
            </a:r>
            <a:r>
              <a:rPr lang="en-US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 El </a:t>
            </a:r>
            <a:r>
              <a:rPr lang="en-US" sz="11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presente</a:t>
            </a:r>
            <a:r>
              <a:rPr lang="en-US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1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trabajo</a:t>
            </a:r>
            <a:r>
              <a:rPr lang="en-US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1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muestra</a:t>
            </a:r>
            <a:r>
              <a:rPr lang="en-US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1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los</a:t>
            </a:r>
            <a:r>
              <a:rPr lang="en-US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1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resultados</a:t>
            </a:r>
            <a:r>
              <a:rPr lang="en-US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1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obtenidos</a:t>
            </a:r>
            <a:r>
              <a:rPr lang="en-US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de la </a:t>
            </a:r>
            <a:r>
              <a:rPr lang="en-US" sz="11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ejecucion</a:t>
            </a:r>
            <a:r>
              <a:rPr lang="en-US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de </a:t>
            </a:r>
            <a:r>
              <a:rPr lang="en-US" sz="11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una</a:t>
            </a:r>
            <a:r>
              <a:rPr lang="en-US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1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abstraccion</a:t>
            </a:r>
            <a:r>
              <a:rPr lang="en-US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de </a:t>
            </a:r>
            <a:r>
              <a:rPr lang="en-US" sz="11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una</a:t>
            </a:r>
            <a:r>
              <a:rPr lang="en-US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1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biblioteca</a:t>
            </a:r>
            <a:r>
              <a:rPr lang="en-US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1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usando</a:t>
            </a:r>
            <a:r>
              <a:rPr lang="en-US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la </a:t>
            </a:r>
            <a:r>
              <a:rPr lang="en-US" sz="11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estructura</a:t>
            </a:r>
            <a:r>
              <a:rPr lang="es-ES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de datos: listas ligadas. Las operaciones que se pueden realizar son: listar los libros, agregar libros, eliminar libros y obtener cuantos libros hay en la biblioteca.</a:t>
            </a:r>
            <a:endParaRPr lang="en-US" sz="11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374471" y="3047644"/>
            <a:ext cx="30769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Colocar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imagen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del menu y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sus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opciones</a:t>
            </a:r>
            <a:r>
              <a:rPr lang="es-E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en-US" sz="1100" i="1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928977" y="1442549"/>
            <a:ext cx="307694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Prueba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1</a:t>
            </a:r>
            <a:r>
              <a:rPr lang="es-E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 Agregar 10 libros (siempre al final) y listarlos.</a:t>
            </a:r>
          </a:p>
          <a:p>
            <a:pPr algn="just"/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Poner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captura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de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pantalla</a:t>
            </a:r>
            <a:endParaRPr lang="en-US" sz="1100" i="1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928977" y="2081185"/>
            <a:ext cx="307694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Prueba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2.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Eliminar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libro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al principio y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listarlos</a:t>
            </a:r>
            <a:endParaRPr lang="en-US" sz="1100" i="1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just"/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Poner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captura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de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pantalla</a:t>
            </a:r>
            <a:endParaRPr lang="en-US" sz="1100" i="1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just"/>
            <a:endParaRPr lang="en-US" sz="1100" i="1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3928977" y="2681349"/>
            <a:ext cx="30769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Prueba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3.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Eliminar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2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libros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en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medio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y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listarlos</a:t>
            </a:r>
            <a:endParaRPr lang="en-US" sz="1100" i="1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just"/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Poner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captura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de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pantalla</a:t>
            </a:r>
            <a:endParaRPr lang="en-US" sz="1100" i="1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just"/>
            <a:endParaRPr lang="en-US" sz="1100" i="1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3928977" y="3470053"/>
            <a:ext cx="30769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Prueba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4.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Eliminar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los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2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ultimos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libros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y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listarlos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</a:p>
          <a:p>
            <a:pPr algn="just"/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Poner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captura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de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pantalla</a:t>
            </a:r>
            <a:endParaRPr lang="en-US" sz="1100" i="1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just"/>
            <a:endParaRPr lang="en-US" sz="1100" i="1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7483483" y="1442549"/>
            <a:ext cx="307694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Prueba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5.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Agregar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2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libros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al final y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listarlos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</a:p>
          <a:p>
            <a:pPr algn="just"/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Poner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captura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de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pantalla</a:t>
            </a:r>
            <a:endParaRPr lang="en-US" sz="1100" i="1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just"/>
            <a:endParaRPr lang="en-US" sz="1100" i="1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7483483" y="2119658"/>
            <a:ext cx="30769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Prueba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6.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Agregar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1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libro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al principio y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listarlos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</a:p>
          <a:p>
            <a:pPr algn="just"/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Poner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captura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de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pantalla</a:t>
            </a:r>
            <a:endParaRPr lang="en-US" sz="1100" i="1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just"/>
            <a:endParaRPr lang="en-US" sz="1100" i="1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7402801" y="2869889"/>
            <a:ext cx="30769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Prueba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7.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Agregar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5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libro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al principio y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listarlos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</a:p>
          <a:p>
            <a:pPr algn="just"/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Poner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captura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de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pantalla</a:t>
            </a:r>
            <a:endParaRPr lang="en-US" sz="1100" i="1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just"/>
            <a:endParaRPr lang="en-US" sz="1100" i="1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338458" y="5252766"/>
            <a:ext cx="52948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Presentan</a:t>
            </a:r>
            <a:r>
              <a:rPr lang="en-US" sz="24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</a:p>
          <a:p>
            <a:pPr algn="just"/>
            <a:r>
              <a:rPr lang="en-US" sz="24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Ruiz Pacheco Alan </a:t>
            </a:r>
            <a:r>
              <a:rPr lang="en-US" sz="24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Jafet</a:t>
            </a:r>
            <a:r>
              <a:rPr lang="en-US" sz="24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</a:p>
          <a:p>
            <a:pPr algn="just"/>
            <a:r>
              <a:rPr lang="en-US" sz="24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Varela Hernández Eduardo </a:t>
            </a:r>
          </a:p>
        </p:txBody>
      </p:sp>
    </p:spTree>
    <p:extLst>
      <p:ext uri="{BB962C8B-B14F-4D97-AF65-F5344CB8AC3E}">
        <p14:creationId xmlns:p14="http://schemas.microsoft.com/office/powerpoint/2010/main" val="3096606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7A9BEB1-896C-4FBE-8022-CBC087A315D4}"/>
              </a:ext>
            </a:extLst>
          </p:cNvPr>
          <p:cNvSpPr txBox="1"/>
          <p:nvPr/>
        </p:nvSpPr>
        <p:spPr>
          <a:xfrm>
            <a:off x="838200" y="550232"/>
            <a:ext cx="30769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Colocar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imagen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del menu y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sus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opciones</a:t>
            </a:r>
            <a:r>
              <a:rPr lang="es-E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en-US" sz="1100" i="1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6" name="Imagen 5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06405AE4-5DC5-400D-860F-DD4F7056C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31" y="811842"/>
            <a:ext cx="10433538" cy="586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54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530F79D-8DE2-4CBA-91AA-95E4854A3C6D}"/>
              </a:ext>
            </a:extLst>
          </p:cNvPr>
          <p:cNvSpPr txBox="1"/>
          <p:nvPr/>
        </p:nvSpPr>
        <p:spPr>
          <a:xfrm>
            <a:off x="749677" y="415608"/>
            <a:ext cx="38785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Prueba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1</a:t>
            </a:r>
            <a:r>
              <a:rPr lang="es-E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 Agregar 10 libros (siempre al final) y listarlos.</a:t>
            </a:r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29E70447-D1C8-437A-8BB2-CC80131880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688" y="916490"/>
            <a:ext cx="9828624" cy="552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397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44BD5CF1-7007-415F-A8AA-0ABA2D849430}"/>
              </a:ext>
            </a:extLst>
          </p:cNvPr>
          <p:cNvSpPr txBox="1"/>
          <p:nvPr/>
        </p:nvSpPr>
        <p:spPr>
          <a:xfrm>
            <a:off x="735610" y="421197"/>
            <a:ext cx="62138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Prueba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2.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Eliminar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libro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al principio y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listarlos</a:t>
            </a:r>
            <a:endParaRPr lang="en-US" sz="1100" i="1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just"/>
            <a:endParaRPr lang="en-US" sz="1100" i="1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D5BFB266-9CBF-45F1-A349-C84AF5F3C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71" y="1021361"/>
            <a:ext cx="10250658" cy="576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938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4E06DB0-88AC-48B9-8FF0-3B2085B0F435}"/>
              </a:ext>
            </a:extLst>
          </p:cNvPr>
          <p:cNvSpPr txBox="1"/>
          <p:nvPr/>
        </p:nvSpPr>
        <p:spPr>
          <a:xfrm>
            <a:off x="642436" y="388722"/>
            <a:ext cx="66992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Prueba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3.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Eliminar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2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libros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en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medio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y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listarlos</a:t>
            </a:r>
            <a:endParaRPr lang="en-US" sz="1100" i="1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just"/>
            <a:endParaRPr lang="en-US" sz="1100" i="1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1B109A4C-06FA-4E06-9071-F50637C46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828578"/>
            <a:ext cx="10546080" cy="59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82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129A149-D306-4983-9A80-46EC5E8DB43C}"/>
              </a:ext>
            </a:extLst>
          </p:cNvPr>
          <p:cNvSpPr txBox="1"/>
          <p:nvPr/>
        </p:nvSpPr>
        <p:spPr>
          <a:xfrm>
            <a:off x="876287" y="290755"/>
            <a:ext cx="60450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Prueba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4.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Eliminar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los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2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ultimos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libros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y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listarlos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</a:p>
          <a:p>
            <a:pPr algn="just"/>
            <a:endParaRPr lang="en-US" sz="1100" i="1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5E198C9D-41E8-47C3-A035-25FA05A02B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84" y="772427"/>
            <a:ext cx="10306929" cy="579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248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36358C6-E4C9-4C4C-B9F6-123ADAEEBE1F}"/>
              </a:ext>
            </a:extLst>
          </p:cNvPr>
          <p:cNvSpPr txBox="1"/>
          <p:nvPr/>
        </p:nvSpPr>
        <p:spPr>
          <a:xfrm>
            <a:off x="738126" y="249853"/>
            <a:ext cx="62855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Prueba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5.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Agregar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2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libros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al final y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listarlos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</a:p>
          <a:p>
            <a:pPr algn="just"/>
            <a:endParaRPr lang="en-US" sz="1100" i="1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0372D499-49EE-4AE7-9F1B-EEDA50734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27" y="694690"/>
            <a:ext cx="10517945" cy="591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968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9B21B13-76C4-4CB9-97F2-44B86A6976B3}"/>
              </a:ext>
            </a:extLst>
          </p:cNvPr>
          <p:cNvSpPr txBox="1"/>
          <p:nvPr/>
        </p:nvSpPr>
        <p:spPr>
          <a:xfrm>
            <a:off x="526091" y="396876"/>
            <a:ext cx="60999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Prueba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6.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Agregar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1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libro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al principio y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listarlos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</a:p>
          <a:p>
            <a:pPr algn="just"/>
            <a:endParaRPr lang="en-US" sz="1100" i="1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7B4F9A03-A0F4-4C52-9782-3F5059F04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66" y="853149"/>
            <a:ext cx="10377268" cy="583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932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6AB5029-B24D-46E3-8534-9BDB730B7366}"/>
              </a:ext>
            </a:extLst>
          </p:cNvPr>
          <p:cNvSpPr txBox="1"/>
          <p:nvPr/>
        </p:nvSpPr>
        <p:spPr>
          <a:xfrm>
            <a:off x="736957" y="285715"/>
            <a:ext cx="66710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Prueba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7.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Agregar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5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libro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al principio y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listarlos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</a:p>
          <a:p>
            <a:pPr algn="just"/>
            <a:endParaRPr lang="en-US" sz="1100" i="1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3A826A3F-212E-4FF1-93AE-43AAC22FC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64" y="714193"/>
            <a:ext cx="10419471" cy="585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2799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268</Words>
  <Application>Microsoft Office PowerPoint</Application>
  <PresentationFormat>Panorámica</PresentationFormat>
  <Paragraphs>29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Malgun Gothic</vt:lpstr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Julio Cesar  Martínez Ramírez</dc:creator>
  <cp:lastModifiedBy>EDUARDO  VARELA HERNANDEZ</cp:lastModifiedBy>
  <cp:revision>4</cp:revision>
  <dcterms:created xsi:type="dcterms:W3CDTF">2021-08-17T01:56:26Z</dcterms:created>
  <dcterms:modified xsi:type="dcterms:W3CDTF">2021-08-24T22:47:02Z</dcterms:modified>
</cp:coreProperties>
</file>