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21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2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7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0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1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6F36-6970-4E0A-8890-59D50E097F18}" type="datetimeFigureOut">
              <a:rPr lang="es-ES" smtClean="0"/>
              <a:t>16/08/2021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4471" y="1442549"/>
            <a:ext cx="30769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Resumen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 El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presente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trabajo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muestra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resultados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obtenidos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de la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ejecucion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abstraccion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biblioteca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usando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la </a:t>
            </a:r>
            <a:r>
              <a:rPr lang="en-US" sz="11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s-E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de datos: listas ligadas. Las operaciones que se pueden realizar son: listar los libros, agregar libros, eliminar libros y obtener cuantos libros hay en la biblioteca.</a:t>
            </a:r>
            <a:endParaRPr lang="en-US" sz="11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4471" y="3047644"/>
            <a:ext cx="3076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Colocar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imagen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del menu y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opciones</a:t>
            </a:r>
            <a:r>
              <a:rPr lang="es-E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28977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</a:t>
            </a:r>
            <a:r>
              <a:rPr lang="es-E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Agregar 10 libros (siempre al final) y listarlos.</a:t>
            </a:r>
          </a:p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28977" y="2081185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2.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28977" y="268134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3.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medio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8977" y="3470053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4.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ultimos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483483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5.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final y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483483" y="2119658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6.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402801" y="286988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7.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45864" y="6337691"/>
            <a:ext cx="3076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Nombre</a:t>
            </a:r>
            <a:r>
              <a:rPr lang="en-US" sz="1100" i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o </a:t>
            </a:r>
            <a:r>
              <a:rPr lang="en-US" sz="1100" i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Nombres</a:t>
            </a:r>
            <a:endParaRPr lang="en-US" sz="1100" i="1" dirty="0" smtClean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606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179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Malgun Gothic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 Martínez Ramírez</dc:creator>
  <cp:lastModifiedBy>Julio Cesar  Martínez Ramírez</cp:lastModifiedBy>
  <cp:revision>2</cp:revision>
  <dcterms:created xsi:type="dcterms:W3CDTF">2021-08-17T01:56:26Z</dcterms:created>
  <dcterms:modified xsi:type="dcterms:W3CDTF">2021-08-17T02:05:02Z</dcterms:modified>
</cp:coreProperties>
</file>