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 Ramirez, JULIO CESAR (uic26460)" initials="MRJC(" lastIdx="1" clrIdx="0">
    <p:extLst>
      <p:ext uri="{19B8F6BF-5375-455C-9EA6-DF929625EA0E}">
        <p15:presenceInfo xmlns:p15="http://schemas.microsoft.com/office/powerpoint/2012/main" userId="S::uic26460@contiwan.com::8e046ef9-b9d5-433d-a605-df81bba0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457" autoAdjust="0"/>
  </p:normalViewPr>
  <p:slideViewPr>
    <p:cSldViewPr snapToGrid="0">
      <p:cViewPr varScale="1">
        <p:scale>
          <a:sx n="48" d="100"/>
          <a:sy n="48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63D5-C4CB-4B55-8034-10BC305BF366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93CD-DF8E-471B-AB49-852E00186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hbalar</a:t>
            </a:r>
            <a:r>
              <a:rPr lang="en-US" dirty="0" smtClean="0"/>
              <a:t> de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estructru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Listas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enlazadas</a:t>
            </a:r>
            <a:r>
              <a:rPr lang="en-US" baseline="0" dirty="0" smtClean="0"/>
              <a:t> simples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Hay mas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circulares</a:t>
            </a:r>
            <a:r>
              <a:rPr lang="en-US" baseline="0" dirty="0" smtClean="0"/>
              <a:t> o las </a:t>
            </a:r>
            <a:r>
              <a:rPr lang="en-US" baseline="0" dirty="0" err="1" smtClean="0"/>
              <a:t>dobles</a:t>
            </a:r>
            <a:r>
              <a:rPr lang="en-US" baseline="0" dirty="0" smtClean="0"/>
              <a:t>, que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capitulos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primer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….que se </a:t>
            </a:r>
            <a:r>
              <a:rPr lang="en-US" baseline="0" dirty="0" err="1" smtClean="0"/>
              <a:t>supone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1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ventajas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aportan</a:t>
            </a:r>
            <a:r>
              <a:rPr lang="en-US" dirty="0" smtClean="0"/>
              <a:t> las </a:t>
            </a:r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arrays,</a:t>
            </a:r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primera</a:t>
            </a:r>
            <a:r>
              <a:rPr lang="en-US" dirty="0" smtClean="0"/>
              <a:t> de </a:t>
            </a:r>
            <a:r>
              <a:rPr lang="en-US" dirty="0" err="1" smtClean="0"/>
              <a:t>ellas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que las </a:t>
            </a:r>
            <a:r>
              <a:rPr lang="en-US" dirty="0" err="1" smtClean="0"/>
              <a:t>listas</a:t>
            </a:r>
            <a:r>
              <a:rPr lang="en-US" dirty="0" smtClean="0"/>
              <a:t> no </a:t>
            </a:r>
            <a:r>
              <a:rPr lang="en-US" dirty="0" err="1" smtClean="0"/>
              <a:t>tienne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 que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forma </a:t>
            </a:r>
            <a:r>
              <a:rPr lang="en-US" dirty="0" err="1" smtClean="0"/>
              <a:t>secuencial</a:t>
            </a:r>
            <a:r>
              <a:rPr lang="en-US" dirty="0" smtClean="0"/>
              <a:t> y consecutive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memoria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 </a:t>
            </a:r>
            <a:r>
              <a:rPr lang="en-US" baseline="0" dirty="0" err="1" smtClean="0"/>
              <a:t>unico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importa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apuntando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medio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punter,o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Ademas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longitude variable,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, nada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quitar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veremos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Pero no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perfecto,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, lo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imposibilita</a:t>
            </a:r>
            <a:r>
              <a:rPr lang="en-US" baseline="0" dirty="0" smtClean="0"/>
              <a:t> accede de forma </a:t>
            </a:r>
            <a:r>
              <a:rPr lang="en-US" baseline="0" dirty="0" err="1" smtClean="0"/>
              <a:t>aleatoria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Nosotros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, dame el 5o </a:t>
            </a:r>
            <a:r>
              <a:rPr lang="en-US" baseline="0" dirty="0" err="1" smtClean="0"/>
              <a:t>ele,emto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no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dado que solo </a:t>
            </a:r>
            <a:r>
              <a:rPr lang="en-US" baseline="0" dirty="0" err="1" smtClean="0"/>
              <a:t>conocemos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cceder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element,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recorriendo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otro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Ademas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espacio</a:t>
            </a:r>
            <a:r>
              <a:rPr lang="en-US" baseline="0" dirty="0" smtClean="0"/>
              <a:t> extra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guarder el punter, </a:t>
            </a:r>
            <a:r>
              <a:rPr lang="en-US" baseline="0" dirty="0" err="1" smtClean="0"/>
              <a:t>necesitamos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espacio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adicional</a:t>
            </a:r>
            <a:r>
              <a:rPr lang="en-US" baseline="0" dirty="0" smtClean="0"/>
              <a:t> x2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estrcuutra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contiene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fin un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cualquiera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Y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cola que a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 </a:t>
            </a:r>
            <a:r>
              <a:rPr lang="en-US" baseline="0" dirty="0" err="1" smtClean="0"/>
              <a:t>elibros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ciola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vacia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Este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format de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lenguajes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list o </a:t>
            </a:r>
            <a:r>
              <a:rPr lang="en-US" baseline="0" dirty="0" err="1" smtClean="0"/>
              <a:t>hasskel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forma mas </a:t>
            </a:r>
            <a:r>
              <a:rPr lang="en-US" baseline="0" dirty="0" err="1" smtClean="0"/>
              <a:t>sencilla</a:t>
            </a:r>
            <a:r>
              <a:rPr lang="en-US" baseline="0" dirty="0" smtClean="0"/>
              <a:t> e guarder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estructuras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3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con un </a:t>
            </a:r>
            <a:r>
              <a:rPr lang="en-US" dirty="0" err="1" smtClean="0"/>
              <a:t>elemtno</a:t>
            </a:r>
            <a:r>
              <a:rPr lang="en-US" dirty="0" smtClean="0"/>
              <a:t> y un element </a:t>
            </a:r>
            <a:r>
              <a:rPr lang="en-US" dirty="0" err="1" smtClean="0"/>
              <a:t>siguiente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que lo </a:t>
            </a:r>
            <a:r>
              <a:rPr lang="en-US" dirty="0" err="1" smtClean="0"/>
              <a:t>unico</a:t>
            </a:r>
            <a:r>
              <a:rPr lang="en-US" dirty="0" smtClean="0"/>
              <a:t> que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cabeza</a:t>
            </a:r>
            <a:r>
              <a:rPr lang="en-US" dirty="0" smtClean="0"/>
              <a:t>, que </a:t>
            </a:r>
            <a:r>
              <a:rPr lang="en-US" dirty="0" err="1" smtClean="0"/>
              <a:t>es</a:t>
            </a:r>
            <a:r>
              <a:rPr lang="en-US" dirty="0" smtClean="0"/>
              <a:t> un punter </a:t>
            </a:r>
            <a:r>
              <a:rPr lang="en-US" dirty="0" err="1" smtClean="0"/>
              <a:t>basicamente</a:t>
            </a:r>
            <a:r>
              <a:rPr lang="en-US" dirty="0" smtClean="0"/>
              <a:t> al primer </a:t>
            </a:r>
            <a:r>
              <a:rPr lang="en-US" dirty="0" err="1" smtClean="0"/>
              <a:t>nodo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 Bueno e 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que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metadata o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estructura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longitud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0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Ahora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si,que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1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err="1" smtClean="0"/>
              <a:t>Pues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sencillo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funcon</a:t>
            </a:r>
            <a:r>
              <a:rPr lang="en-US" baseline="0" dirty="0" smtClean="0"/>
              <a:t> que a </a:t>
            </a:r>
            <a:r>
              <a:rPr lang="en-US" baseline="0" dirty="0" err="1" smtClean="0"/>
              <a:t>apartir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</a:t>
            </a:r>
            <a:r>
              <a:rPr lang="en-US" baseline="0" dirty="0" smtClean="0"/>
              <a:t> de entrada,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devuelva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tendra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tomar</a:t>
            </a:r>
            <a:r>
              <a:rPr lang="en-US" baseline="0" dirty="0" smtClean="0"/>
              <a:t> el valor del </a:t>
            </a:r>
            <a:r>
              <a:rPr lang="en-US" baseline="0" dirty="0" err="1" smtClean="0"/>
              <a:t>elelemtno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 element que </a:t>
            </a:r>
            <a:r>
              <a:rPr lang="en-US" baseline="0" dirty="0" err="1" smtClean="0"/>
              <a:t>queremos</a:t>
            </a:r>
            <a:r>
              <a:rPr lang="en-US" baseline="0" dirty="0" smtClean="0"/>
              <a:t> meter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no </a:t>
            </a:r>
            <a:r>
              <a:rPr lang="en-US" baseline="0" dirty="0" err="1" smtClean="0"/>
              <a:t>sabemos</a:t>
            </a:r>
            <a:r>
              <a:rPr lang="en-US" baseline="0" dirty="0" smtClean="0"/>
              <a:t> a que </a:t>
            </a:r>
            <a:r>
              <a:rPr lang="en-US" baseline="0" dirty="0" err="1" smtClean="0"/>
              <a:t>apunta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acaso</a:t>
            </a:r>
            <a:r>
              <a:rPr lang="en-US" baseline="0" dirty="0" smtClean="0"/>
              <a:t> que no </a:t>
            </a:r>
            <a:r>
              <a:rPr lang="en-US" baseline="0" dirty="0" err="1" smtClean="0"/>
              <a:t>apunte</a:t>
            </a:r>
            <a:r>
              <a:rPr lang="en-US" baseline="0" dirty="0" smtClean="0"/>
              <a:t> a nada, lo </a:t>
            </a:r>
            <a:r>
              <a:rPr lang="en-US" baseline="0" dirty="0" err="1" smtClean="0"/>
              <a:t>devolvemos</a:t>
            </a:r>
            <a:r>
              <a:rPr lang="en-US" baseline="0" dirty="0" smtClean="0"/>
              <a:t> y con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terminamos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 </a:t>
            </a:r>
            <a:r>
              <a:rPr lang="en-US" baseline="0" dirty="0" err="1" smtClean="0"/>
              <a:t>recorrer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accede 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elelentnos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empezando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primero y </a:t>
            </a:r>
            <a:r>
              <a:rPr lang="en-US" baseline="0" dirty="0" err="1" smtClean="0"/>
              <a:t>terminando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ultimo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mi </a:t>
            </a:r>
            <a:r>
              <a:rPr lang="en-US" dirty="0" err="1" smtClean="0"/>
              <a:t>biblioteca</a:t>
            </a:r>
            <a:r>
              <a:rPr lang="en-US" dirty="0" smtClean="0"/>
              <a:t> de </a:t>
            </a:r>
            <a:r>
              <a:rPr lang="en-US" dirty="0" err="1" smtClean="0"/>
              <a:t>libros</a:t>
            </a:r>
            <a:r>
              <a:rPr lang="en-US" dirty="0" smtClean="0"/>
              <a:t> </a:t>
            </a:r>
            <a:r>
              <a:rPr lang="en-US" dirty="0" err="1" smtClean="0"/>
              <a:t>comom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y </a:t>
            </a:r>
            <a:r>
              <a:rPr lang="en-US" dirty="0" err="1" smtClean="0"/>
              <a:t>puedo</a:t>
            </a:r>
            <a:r>
              <a:rPr lang="en-US" dirty="0" smtClean="0"/>
              <a:t> accede al primer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guardado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mi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accediendo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biblioteca.primero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primer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consiguiente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puedo</a:t>
            </a:r>
            <a:r>
              <a:rPr lang="en-US" baseline="0" dirty="0" smtClean="0"/>
              <a:t> accede al element, </a:t>
            </a:r>
            <a:r>
              <a:rPr lang="en-US" baseline="0" dirty="0" err="1" smtClean="0"/>
              <a:t>puedo</a:t>
            </a:r>
            <a:r>
              <a:rPr lang="en-US" baseline="0" dirty="0" smtClean="0"/>
              <a:t> accede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al;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, no obstante,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puedo</a:t>
            </a:r>
            <a:r>
              <a:rPr lang="en-US" baseline="0" dirty="0" smtClean="0"/>
              <a:t> accede a </a:t>
            </a:r>
            <a:r>
              <a:rPr lang="en-US" baseline="0" dirty="0" err="1" smtClean="0"/>
              <a:t>sucesivos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poco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complicado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Puedo</a:t>
            </a:r>
            <a:r>
              <a:rPr lang="en-US" baseline="0" dirty="0" smtClean="0"/>
              <a:t> accede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element </a:t>
            </a:r>
            <a:r>
              <a:rPr lang="en-US" baseline="0" dirty="0" err="1" smtClean="0"/>
              <a:t>simplemente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llendo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del primero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O al </a:t>
            </a:r>
            <a:r>
              <a:rPr lang="en-US" baseline="0" dirty="0" err="1" smtClean="0"/>
              <a:t>tercer</a:t>
            </a:r>
            <a:r>
              <a:rPr lang="en-US" baseline="0" dirty="0" smtClean="0"/>
              <a:t> element </a:t>
            </a:r>
            <a:r>
              <a:rPr lang="en-US" baseline="0" dirty="0" err="1" smtClean="0"/>
              <a:t>llendo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del primer </a:t>
            </a:r>
            <a:r>
              <a:rPr lang="en-US" baseline="0" dirty="0" err="1" smtClean="0"/>
              <a:t>elemtno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sucesivamente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El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…..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Alguno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dira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secuencia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entiendo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estasrefiriendo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arrays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No, las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arrays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diferencias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estudiaremos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guarder un element que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aqunue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cadena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carcater,una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estrucutra</a:t>
            </a:r>
            <a:r>
              <a:rPr lang="en-US" baseline="0" dirty="0" smtClean="0"/>
              <a:t> de C,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de java….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alguna</a:t>
            </a:r>
            <a:r>
              <a:rPr lang="en-US" baseline="0" dirty="0" smtClean="0"/>
              <a:t> forma de </a:t>
            </a:r>
            <a:r>
              <a:rPr lang="en-US" baseline="0" dirty="0" err="1" smtClean="0"/>
              <a:t>recorrer</a:t>
            </a:r>
            <a:r>
              <a:rPr lang="en-US" baseline="0" dirty="0" smtClean="0"/>
              <a:t> mas flexible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Afortunadamaente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bucle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recorrer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del primero al ultimo y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preguntaran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llegaremos</a:t>
            </a:r>
            <a:r>
              <a:rPr lang="en-US" baseline="0" dirty="0" smtClean="0"/>
              <a:t> al ultimo </a:t>
            </a:r>
            <a:r>
              <a:rPr lang="en-US" baseline="0" dirty="0" err="1" smtClean="0"/>
              <a:t>ele,ento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Como se </a:t>
            </a:r>
            <a:r>
              <a:rPr lang="en-US" baseline="0" dirty="0" err="1" smtClean="0"/>
              <a:t>definio</a:t>
            </a:r>
            <a:r>
              <a:rPr lang="en-US" baseline="0" dirty="0" smtClean="0"/>
              <a:t> al principio, el ultimo </a:t>
            </a:r>
            <a:r>
              <a:rPr lang="en-US" baseline="0" dirty="0" err="1" smtClean="0"/>
              <a:t>elemnto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apunta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vacio</a:t>
            </a:r>
            <a:r>
              <a:rPr lang="en-US" baseline="0" dirty="0" smtClean="0"/>
              <a:t> o a NULL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lo que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bucle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recorra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element hasta que el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sea null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 que </a:t>
            </a:r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embutir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r>
              <a:rPr lang="en-US" dirty="0" smtClean="0"/>
              <a:t>/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que </a:t>
            </a:r>
            <a:r>
              <a:rPr lang="en-US" dirty="0" err="1" smtClean="0"/>
              <a:t>llamaremos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nodo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apuntadores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punteros,que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permiten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otros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al </a:t>
            </a:r>
            <a:r>
              <a:rPr lang="en-US" dirty="0" err="1" smtClean="0"/>
              <a:t>nodo</a:t>
            </a:r>
            <a:r>
              <a:rPr lang="en-US" dirty="0" smtClean="0"/>
              <a:t> 32 </a:t>
            </a:r>
            <a:r>
              <a:rPr lang="en-US" dirty="0" err="1" smtClean="0"/>
              <a:t>apuntando</a:t>
            </a:r>
            <a:r>
              <a:rPr lang="en-US" dirty="0" smtClean="0"/>
              <a:t> al </a:t>
            </a:r>
            <a:r>
              <a:rPr lang="en-US" dirty="0" err="1" smtClean="0"/>
              <a:t>nodo</a:t>
            </a:r>
            <a:r>
              <a:rPr lang="en-US" dirty="0" smtClean="0"/>
              <a:t> 24 que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apunta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compleja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apuntados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conjunto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apuntados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principal que </a:t>
            </a:r>
            <a:r>
              <a:rPr lang="en-US" baseline="0" dirty="0" err="1" smtClean="0"/>
              <a:t>llamamos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, y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unico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conocer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trabajr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Como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accede al resto de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preguntaran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Facil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simplemente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accediendo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punteros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ejemlpo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32,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voy</a:t>
            </a:r>
            <a:r>
              <a:rPr lang="en-US" baseline="0" dirty="0" smtClean="0"/>
              <a:t> a accede al 21,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siguoiente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voy</a:t>
            </a:r>
            <a:r>
              <a:rPr lang="en-US" baseline="0" dirty="0" smtClean="0"/>
              <a:t> a accede al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19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sucesivamente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Lo que no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, se </a:t>
            </a:r>
            <a:r>
              <a:rPr lang="en-US" baseline="0" dirty="0" err="1" smtClean="0"/>
              <a:t>denomina</a:t>
            </a:r>
            <a:r>
              <a:rPr lang="en-US" baseline="0" dirty="0" smtClean="0"/>
              <a:t> cola y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observa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casualmente</a:t>
            </a:r>
            <a:r>
              <a:rPr lang="en-US" baseline="0" dirty="0" smtClean="0"/>
              <a:t> as colas son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la cola de </a:t>
            </a:r>
            <a:r>
              <a:rPr lang="en-US" baseline="0" dirty="0" err="1" smtClean="0"/>
              <a:t>nuestra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, que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cola que a la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sucesivamente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Hasta </a:t>
            </a:r>
            <a:r>
              <a:rPr lang="en-US" baseline="0" dirty="0" err="1" smtClean="0"/>
              <a:t>llegar</a:t>
            </a:r>
            <a:r>
              <a:rPr lang="en-US" baseline="0" dirty="0" smtClean="0"/>
              <a:t> al ultimo </a:t>
            </a:r>
            <a:r>
              <a:rPr lang="en-US" baseline="0" dirty="0" err="1" smtClean="0"/>
              <a:t>elemento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especual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</a:t>
            </a:r>
            <a:r>
              <a:rPr lang="en-US" baseline="0" dirty="0" smtClean="0"/>
              <a:t>, a que </a:t>
            </a:r>
            <a:r>
              <a:rPr lang="en-US" baseline="0" dirty="0" err="1" smtClean="0"/>
              <a:t>apunta</a:t>
            </a:r>
            <a:r>
              <a:rPr lang="en-US" baseline="0" dirty="0" smtClean="0"/>
              <a:t> el ultimo </a:t>
            </a:r>
            <a:r>
              <a:rPr lang="en-US" baseline="0" dirty="0" err="1" smtClean="0"/>
              <a:t>elemnto</a:t>
            </a:r>
            <a:r>
              <a:rPr lang="en-US" baseline="0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Literamente</a:t>
            </a:r>
            <a:r>
              <a:rPr lang="en-US" dirty="0" smtClean="0"/>
              <a:t> a nada </a:t>
            </a:r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el ultimo, </a:t>
            </a:r>
            <a:r>
              <a:rPr lang="en-US" dirty="0" err="1" smtClean="0"/>
              <a:t>por</a:t>
            </a:r>
            <a:r>
              <a:rPr lang="en-US" dirty="0" smtClean="0"/>
              <a:t> lo que </a:t>
            </a:r>
            <a:r>
              <a:rPr lang="en-US" dirty="0" err="1" smtClean="0"/>
              <a:t>apunta</a:t>
            </a:r>
            <a:r>
              <a:rPr lang="en-US" dirty="0" smtClean="0"/>
              <a:t> a lo que se </a:t>
            </a:r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vacia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que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Basicamente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punta</a:t>
            </a:r>
            <a:r>
              <a:rPr lang="en-US" baseline="0" dirty="0" smtClean="0"/>
              <a:t> a nada, </a:t>
            </a:r>
            <a:r>
              <a:rPr lang="en-US" baseline="0" dirty="0" err="1" smtClean="0"/>
              <a:t>nulo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mismamente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40" y="1141911"/>
            <a:ext cx="10505243" cy="2387600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Listas enlazadas - Introducción</a:t>
            </a:r>
            <a:endParaRPr lang="es-ES" sz="48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datos</a:t>
            </a:r>
          </a:p>
        </p:txBody>
      </p:sp>
      <p:pic>
        <p:nvPicPr>
          <p:cNvPr id="6" name="Picture 2" descr="INTRANET">
            <a:extLst>
              <a:ext uri="{FF2B5EF4-FFF2-40B4-BE49-F238E27FC236}">
                <a16:creationId xmlns:a16="http://schemas.microsoft.com/office/drawing/2014/main" id="{5889E786-382F-4716-9309-08D6FDF9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1040" y1="15200" x2="28713" y2="52000"/>
                        <a14:backgroundMark x1="28713" y1="52000" x2="24752" y2="92000"/>
                        <a14:backgroundMark x1="24752" y1="92000" x2="10396" y2="93600"/>
                        <a14:backgroundMark x1="10396" y1="93600" x2="248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43" y="2744423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CB5A7-FA49-46DE-A6C3-C593D9264557}"/>
              </a:ext>
            </a:extLst>
          </p:cNvPr>
          <p:cNvSpPr txBox="1"/>
          <p:nvPr/>
        </p:nvSpPr>
        <p:spPr>
          <a:xfrm>
            <a:off x="10450305" y="6488668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Julio Martinez R.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Los nodos no tienen por que guardarse todos juntos en memoria, como ocurre en los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arrays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Pueden tener una longitud variable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Podemos agregar y quitar elementos en tiempo de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ejecucion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Ventajas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frente</a:t>
            </a:r>
            <a:r>
              <a:rPr lang="en-US" dirty="0" smtClean="0">
                <a:solidFill>
                  <a:schemeClr val="bg1"/>
                </a:solidFill>
              </a:rPr>
              <a:t> a un array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Las listas no tienen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nocion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índice, por lo que no podemos hacer accesos aleatorios.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Necesitan mas espacio en memoria ya que tienes que almacenar los punteros.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Desventajas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frente</a:t>
            </a:r>
            <a:r>
              <a:rPr lang="en-US" dirty="0" smtClean="0">
                <a:solidFill>
                  <a:schemeClr val="bg1"/>
                </a:solidFill>
              </a:rPr>
              <a:t> a un array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0.5 pts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Enuncie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que </a:t>
            </a:r>
            <a:r>
              <a:rPr lang="en-US" dirty="0" err="1" smtClean="0"/>
              <a:t>existen</a:t>
            </a:r>
            <a:r>
              <a:rPr lang="en-US" dirty="0" smtClean="0"/>
              <a:t> (</a:t>
            </a:r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estructurada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un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. (0.5 extra)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49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libro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nombre: CADENA[50]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autor: CADENA[50]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isbn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CADENA[50]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lista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cabeza: libro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cola: PUNTERO a listo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4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9864" y="526214"/>
            <a:ext cx="10515600" cy="531311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elemento: libro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siguiente: PUNTERO a nodo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lista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cabeza: 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PUNTERO a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4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2158" y="264310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 </a:t>
            </a:r>
            <a:r>
              <a:rPr lang="en-US" dirty="0" err="1" smtClean="0">
                <a:solidFill>
                  <a:schemeClr val="bg1"/>
                </a:solidFill>
              </a:rPr>
              <a:t>hacemos</a:t>
            </a:r>
            <a:r>
              <a:rPr lang="en-US" dirty="0" smtClean="0">
                <a:solidFill>
                  <a:schemeClr val="bg1"/>
                </a:solidFill>
              </a:rPr>
              <a:t> con </a:t>
            </a:r>
            <a:r>
              <a:rPr lang="en-US" dirty="0" err="1" smtClean="0">
                <a:solidFill>
                  <a:schemeClr val="bg1"/>
                </a:solidFill>
              </a:rPr>
              <a:t>listas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FUNCION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CrearNodo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( l : Libro ):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VARIABLE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Nodo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nuevoNodo.elemento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l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nuevoNodo.siguiente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NULL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DEVOLVER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FUNCION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Crear</a:t>
            </a:r>
            <a:r>
              <a:rPr lang="en-US" dirty="0" smtClean="0">
                <a:solidFill>
                  <a:schemeClr val="bg1"/>
                </a:solidFill>
              </a:rPr>
              <a:t> un </a:t>
            </a:r>
            <a:r>
              <a:rPr lang="en-US" dirty="0" err="1" smtClean="0">
                <a:solidFill>
                  <a:schemeClr val="bg1"/>
                </a:solidFill>
              </a:rPr>
              <a:t>nodo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Acceder a cada uno de los elementos de una lista, comenzamos por el primero y terminando con el ultimo.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Recorrer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Esta es mi lista -}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biblioteca.lista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Accedo al primer nodo - }</a:t>
            </a:r>
          </a:p>
          <a:p>
            <a:pPr marL="0" indent="0">
              <a:buNone/>
            </a:pP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iblioteca.primero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Accedo al primer libro - }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biblioteca.primero.elemento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7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Las listas enlazadas permiten representar  un grupo de elementos representados como una secuencia</a:t>
            </a:r>
          </a:p>
          <a:p>
            <a:pPr marL="0" indent="0">
              <a:buNone/>
            </a:pP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Eso no es a lo  que llamamos un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array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No, tienen algunas diferencias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Accedo al segundo nodo - }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biblioteca.primero.siguiente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o al tercero … - }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biblioteca.primero.siguiente.siguiente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7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Como recorremos la lista de una forma mas flexible?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Podemos recorrer los elementos de un bucle del primero al ultimo.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Como sabemos cuando llegamos al ultimo nodo?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RESPUESTA: cuando el puntero de un nodo apunte a NULL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6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459705" y="1668379"/>
            <a:ext cx="5053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32</a:t>
            </a:r>
            <a:endParaRPr lang="es-ES" sz="199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801979" y="1288597"/>
            <a:ext cx="3914273" cy="39142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8552185" y="919265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Nodo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7818783" y="1288597"/>
            <a:ext cx="887895" cy="6594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68116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32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10917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5285873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24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828674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003630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16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46431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3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459705" y="1668379"/>
            <a:ext cx="5053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32</a:t>
            </a:r>
            <a:endParaRPr lang="es-ES" sz="199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801979" y="1288597"/>
            <a:ext cx="3914273" cy="39142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7716252" y="3087757"/>
            <a:ext cx="2014330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68116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32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10917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5285873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24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828674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003630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16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46431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3621505" y="3110933"/>
            <a:ext cx="1109696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7295757" y="3110932"/>
            <a:ext cx="1109696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8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85488" y="2640919"/>
            <a:ext cx="1792704" cy="1775445"/>
            <a:chOff x="1110918" y="1946323"/>
            <a:chExt cx="1792704" cy="1775445"/>
          </a:xfrm>
        </p:grpSpPr>
        <p:sp>
          <p:nvSpPr>
            <p:cNvPr id="5" name="CuadroTexto 4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21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10" name="Conector recto de flecha 9"/>
          <p:cNvCxnSpPr/>
          <p:nvPr/>
        </p:nvCxnSpPr>
        <p:spPr>
          <a:xfrm flipV="1">
            <a:off x="2088417" y="3528530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179083" y="2641141"/>
            <a:ext cx="1792704" cy="1775445"/>
            <a:chOff x="1110918" y="1946323"/>
            <a:chExt cx="1792704" cy="1775445"/>
          </a:xfrm>
        </p:grpSpPr>
        <p:sp>
          <p:nvSpPr>
            <p:cNvPr id="13" name="CuadroTexto 1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32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191893" y="2670322"/>
            <a:ext cx="1792704" cy="1775445"/>
            <a:chOff x="1110918" y="1946323"/>
            <a:chExt cx="1792704" cy="1775445"/>
          </a:xfrm>
        </p:grpSpPr>
        <p:sp>
          <p:nvSpPr>
            <p:cNvPr id="16" name="CuadroTexto 15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19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7698298" y="2670322"/>
            <a:ext cx="1792704" cy="1775445"/>
            <a:chOff x="1110918" y="1946323"/>
            <a:chExt cx="1792704" cy="1775445"/>
          </a:xfrm>
        </p:grpSpPr>
        <p:sp>
          <p:nvSpPr>
            <p:cNvPr id="22" name="CuadroTexto 21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72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0204703" y="2670322"/>
            <a:ext cx="1792704" cy="1775445"/>
            <a:chOff x="1110918" y="1946323"/>
            <a:chExt cx="1792704" cy="1775445"/>
          </a:xfrm>
        </p:grpSpPr>
        <p:sp>
          <p:nvSpPr>
            <p:cNvPr id="25" name="CuadroTexto 24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27" name="Conector recto de flecha 26"/>
          <p:cNvCxnSpPr/>
          <p:nvPr/>
        </p:nvCxnSpPr>
        <p:spPr>
          <a:xfrm flipV="1">
            <a:off x="4594822" y="3528530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7101227" y="3557934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9607632" y="3509074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36281" y="1351722"/>
            <a:ext cx="11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Cabeza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2" name="Conector recto de flecha 31"/>
          <p:cNvCxnSpPr>
            <a:endCxn id="30" idx="2"/>
          </p:cNvCxnSpPr>
          <p:nvPr/>
        </p:nvCxnSpPr>
        <p:spPr>
          <a:xfrm flipV="1">
            <a:off x="1196785" y="1721054"/>
            <a:ext cx="0" cy="6908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rir corchete 35"/>
          <p:cNvSpPr/>
          <p:nvPr/>
        </p:nvSpPr>
        <p:spPr>
          <a:xfrm rot="5400000">
            <a:off x="7165749" y="-1784671"/>
            <a:ext cx="275829" cy="781534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6879257" y="1420422"/>
            <a:ext cx="11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197265" y="5121965"/>
            <a:ext cx="11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Cabeza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3604591" y="4611757"/>
            <a:ext cx="0" cy="5102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rir corchete 40"/>
          <p:cNvSpPr/>
          <p:nvPr/>
        </p:nvSpPr>
        <p:spPr>
          <a:xfrm rot="16200000">
            <a:off x="8736100" y="2239033"/>
            <a:ext cx="68957" cy="532461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8264654" y="5052895"/>
            <a:ext cx="11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 animBg="1"/>
      <p:bldP spid="37" grpId="0"/>
      <p:bldP spid="38" grpId="0"/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10204703" y="2670322"/>
            <a:ext cx="1792704" cy="1775445"/>
            <a:chOff x="1110918" y="1946323"/>
            <a:chExt cx="1792704" cy="1775445"/>
          </a:xfrm>
        </p:grpSpPr>
        <p:sp>
          <p:nvSpPr>
            <p:cNvPr id="25" name="CuadroTexto 24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</p:spTree>
    <p:extLst>
      <p:ext uri="{BB962C8B-B14F-4D97-AF65-F5344CB8AC3E}">
        <p14:creationId xmlns:p14="http://schemas.microsoft.com/office/powerpoint/2010/main" val="37081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5279777" y="2590111"/>
            <a:ext cx="1792704" cy="1775445"/>
            <a:chOff x="1110918" y="1946323"/>
            <a:chExt cx="1792704" cy="1775445"/>
          </a:xfrm>
        </p:grpSpPr>
        <p:sp>
          <p:nvSpPr>
            <p:cNvPr id="25" name="CuadroTexto 24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5" name="Conector recto de flecha 4"/>
          <p:cNvCxnSpPr/>
          <p:nvPr/>
        </p:nvCxnSpPr>
        <p:spPr>
          <a:xfrm flipV="1">
            <a:off x="7424339" y="3477723"/>
            <a:ext cx="1495072" cy="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919411" y="3293057"/>
            <a:ext cx="28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vacia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1441</Words>
  <Application>Microsoft Office PowerPoint</Application>
  <PresentationFormat>Panorámica</PresentationFormat>
  <Paragraphs>199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DengXian</vt:lpstr>
      <vt:lpstr>Tema de Office</vt:lpstr>
      <vt:lpstr>Listas enlazadas - 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Ventajas de una lista frente a un array</vt:lpstr>
      <vt:lpstr>Desventajas de una lista frente a un array</vt:lpstr>
      <vt:lpstr>Actividad por 0.5 pts</vt:lpstr>
      <vt:lpstr>Presentación de PowerPoint</vt:lpstr>
      <vt:lpstr>Presentación de PowerPoint</vt:lpstr>
      <vt:lpstr>Presentación de PowerPoint</vt:lpstr>
      <vt:lpstr>Que hacemos con listas?</vt:lpstr>
      <vt:lpstr>Crear un nodo</vt:lpstr>
      <vt:lpstr>Recorrer una lista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Julio Cesar  Martínez Ramírez</cp:lastModifiedBy>
  <cp:revision>54</cp:revision>
  <dcterms:created xsi:type="dcterms:W3CDTF">2021-07-07T00:39:41Z</dcterms:created>
  <dcterms:modified xsi:type="dcterms:W3CDTF">2021-08-09T01:05:47Z</dcterms:modified>
</cp:coreProperties>
</file>