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286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Ramirez, JULIO CESAR (uic26460)" initials="MRJC(" lastIdx="1" clrIdx="0">
    <p:extLst>
      <p:ext uri="{19B8F6BF-5375-455C-9EA6-DF929625EA0E}">
        <p15:presenceInfo xmlns:p15="http://schemas.microsoft.com/office/powerpoint/2012/main" userId="S::uic26460@contiwan.com::8e046ef9-b9d5-433d-a605-df81bba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093" autoAdjust="0"/>
  </p:normalViewPr>
  <p:slideViewPr>
    <p:cSldViewPr snapToGrid="0">
      <p:cViewPr varScale="1">
        <p:scale>
          <a:sx n="48" d="100"/>
          <a:sy n="48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63D5-C4CB-4B55-8034-10BC305BF36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93CD-DF8E-471B-AB49-852E00186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1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se </a:t>
            </a: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agregar</a:t>
            </a:r>
            <a:r>
              <a:rPr lang="en-US" dirty="0" smtClean="0"/>
              <a:t> al final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vida</a:t>
            </a:r>
            <a:r>
              <a:rPr lang="en-US" baseline="0" dirty="0" smtClean="0"/>
              <a:t>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cola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sencillas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son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3, las </a:t>
            </a:r>
            <a:r>
              <a:rPr lang="en-US" baseline="0" dirty="0" err="1" smtClean="0"/>
              <a:t>revisaremos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continuacion</a:t>
            </a:r>
            <a:r>
              <a:rPr lang="en-US" baseline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supongamos</a:t>
            </a:r>
            <a:r>
              <a:rPr lang="en-US" dirty="0" smtClean="0"/>
              <a:t> la </a:t>
            </a:r>
            <a:r>
              <a:rPr lang="en-US" dirty="0" err="1" smtClean="0"/>
              <a:t>condicion</a:t>
            </a:r>
            <a:r>
              <a:rPr lang="en-US" dirty="0" smtClean="0"/>
              <a:t> ideal de </a:t>
            </a:r>
            <a:r>
              <a:rPr lang="en-US" dirty="0" err="1" smtClean="0"/>
              <a:t>eliminar</a:t>
            </a:r>
            <a:r>
              <a:rPr lang="en-US" dirty="0" smtClean="0"/>
              <a:t> la cola </a:t>
            </a:r>
            <a:r>
              <a:rPr lang="en-US" dirty="0" err="1" smtClean="0"/>
              <a:t>conforme</a:t>
            </a:r>
            <a:r>
              <a:rPr lang="en-US" dirty="0" smtClean="0"/>
              <a:t> se </a:t>
            </a:r>
            <a:r>
              <a:rPr lang="en-US" dirty="0" err="1" smtClean="0"/>
              <a:t>vaya</a:t>
            </a:r>
            <a:r>
              <a:rPr lang="en-US" dirty="0" smtClean="0"/>
              <a:t> </a:t>
            </a:r>
            <a:r>
              <a:rPr lang="en-US" dirty="0" err="1" smtClean="0"/>
              <a:t>procesando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pretende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la cola se </a:t>
            </a:r>
            <a:r>
              <a:rPr lang="en-US" dirty="0" err="1" smtClean="0"/>
              <a:t>eliminen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aunque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n de la cola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8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1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supongamos</a:t>
            </a:r>
            <a:r>
              <a:rPr lang="en-US" dirty="0" smtClean="0"/>
              <a:t> la </a:t>
            </a:r>
            <a:r>
              <a:rPr lang="en-US" dirty="0" err="1" smtClean="0"/>
              <a:t>condicion</a:t>
            </a:r>
            <a:r>
              <a:rPr lang="en-US" dirty="0" smtClean="0"/>
              <a:t> ideal de </a:t>
            </a:r>
            <a:r>
              <a:rPr lang="en-US" dirty="0" err="1" smtClean="0"/>
              <a:t>eliminar</a:t>
            </a:r>
            <a:r>
              <a:rPr lang="en-US" dirty="0" smtClean="0"/>
              <a:t> la cola </a:t>
            </a:r>
            <a:r>
              <a:rPr lang="en-US" dirty="0" err="1" smtClean="0"/>
              <a:t>conforme</a:t>
            </a:r>
            <a:r>
              <a:rPr lang="en-US" dirty="0" smtClean="0"/>
              <a:t> se </a:t>
            </a:r>
            <a:r>
              <a:rPr lang="en-US" dirty="0" err="1" smtClean="0"/>
              <a:t>vaya</a:t>
            </a:r>
            <a:r>
              <a:rPr lang="en-US" dirty="0" smtClean="0"/>
              <a:t> </a:t>
            </a:r>
            <a:r>
              <a:rPr lang="en-US" dirty="0" err="1" smtClean="0"/>
              <a:t>procesando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pretende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la cola se </a:t>
            </a:r>
            <a:r>
              <a:rPr lang="en-US" dirty="0" err="1" smtClean="0"/>
              <a:t>eliminen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aunque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n de la cola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8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8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combinacion</a:t>
            </a:r>
            <a:r>
              <a:rPr lang="en-US" dirty="0" smtClean="0"/>
              <a:t> de las </a:t>
            </a:r>
            <a:r>
              <a:rPr lang="en-US" dirty="0" err="1" smtClean="0"/>
              <a:t>operaciones</a:t>
            </a:r>
            <a:r>
              <a:rPr lang="en-US" dirty="0" smtClean="0"/>
              <a:t> core de </a:t>
            </a:r>
            <a:r>
              <a:rPr lang="en-US" dirty="0" err="1" smtClean="0"/>
              <a:t>consultar</a:t>
            </a:r>
            <a:r>
              <a:rPr lang="en-US" dirty="0" smtClean="0"/>
              <a:t> y </a:t>
            </a:r>
            <a:r>
              <a:rPr lang="en-US" dirty="0" err="1" smtClean="0"/>
              <a:t>eliminar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2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Alguno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dira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secuencia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entiendo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estasrefiriendo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No, las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diferencias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estudiaremos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guarder un element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aqunue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cadena</a:t>
            </a:r>
            <a:r>
              <a:rPr lang="en-US" baseline="0" smtClean="0"/>
              <a:t>, un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 que </a:t>
            </a:r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embutir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/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que </a:t>
            </a:r>
            <a:r>
              <a:rPr lang="en-US" dirty="0" err="1" smtClean="0"/>
              <a:t>llamaremos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nodo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cola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sencillas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son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3, las </a:t>
            </a:r>
            <a:r>
              <a:rPr lang="en-US" baseline="0" dirty="0" err="1" smtClean="0"/>
              <a:t>revisaremos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continuacion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cola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sencillas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son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3, las </a:t>
            </a:r>
            <a:r>
              <a:rPr lang="en-US" baseline="0" dirty="0" err="1" smtClean="0"/>
              <a:t>revisaremos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continuacion</a:t>
            </a:r>
            <a:r>
              <a:rPr lang="en-US" baseline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se </a:t>
            </a: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agregar</a:t>
            </a:r>
            <a:r>
              <a:rPr lang="en-US" dirty="0" smtClean="0"/>
              <a:t> al final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vida</a:t>
            </a:r>
            <a:r>
              <a:rPr lang="en-US" baseline="0" dirty="0" smtClean="0"/>
              <a:t>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cola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sencillas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son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3, las </a:t>
            </a:r>
            <a:r>
              <a:rPr lang="en-US" baseline="0" dirty="0" err="1" smtClean="0"/>
              <a:t>revisaremos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continuacion</a:t>
            </a:r>
            <a:r>
              <a:rPr lang="en-US" baseline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cola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sencillas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son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3, las </a:t>
            </a:r>
            <a:r>
              <a:rPr lang="en-US" baseline="0" dirty="0" err="1" smtClean="0"/>
              <a:t>revisaremos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continuacion</a:t>
            </a:r>
            <a:r>
              <a:rPr lang="en-US" baseline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Colas</a:t>
            </a:r>
            <a:endParaRPr lang="es-ES" sz="48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CB5A7-FA49-46DE-A6C3-C593D9264557}"/>
              </a:ext>
            </a:extLst>
          </p:cNvPr>
          <p:cNvSpPr txBox="1"/>
          <p:nvPr/>
        </p:nvSpPr>
        <p:spPr>
          <a:xfrm>
            <a:off x="10450305" y="6488668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Julio Martinez R.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Obtener el siguiente elemento de la cola.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Como es una cola, el siguiente elemento estará al principio de la cola.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Podemos obtener la cabeza de la cola accediendo al primer elemento.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Consultar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905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</a:rPr>
              <a:t>Eliminar</a:t>
            </a:r>
            <a:endParaRPr lang="es-E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Echar el siguiente elemento de la cola una vez ha sido eliminado.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Como los elementos avanzan hacia adelante,  hay que quitar la cabeza.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Podemos hacerlo aprovechando la función </a:t>
            </a:r>
            <a:r>
              <a:rPr lang="es-MX" b="1" dirty="0" err="1" smtClean="0">
                <a:solidFill>
                  <a:schemeClr val="lt1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eliminarPrincipio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Eliminar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905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</a:rPr>
              <a:t>Optimizaciones</a:t>
            </a:r>
            <a:endParaRPr lang="es-E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cola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cabeza: PUNTERO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 nodo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</a:p>
        </p:txBody>
      </p:sp>
    </p:spTree>
    <p:extLst>
      <p:ext uri="{BB962C8B-B14F-4D97-AF65-F5344CB8AC3E}">
        <p14:creationId xmlns:p14="http://schemas.microsoft.com/office/powerpoint/2010/main" val="4477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cola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cabeza: PUNTERO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final: PUNTERO a nodo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</a:p>
        </p:txBody>
      </p:sp>
    </p:spTree>
    <p:extLst>
      <p:ext uri="{BB962C8B-B14F-4D97-AF65-F5344CB8AC3E}">
        <p14:creationId xmlns:p14="http://schemas.microsoft.com/office/powerpoint/2010/main" val="2260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Encolar: insertar al final.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Consultar: obtener la cabeza.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Eliminar: eliminar la cabeza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Resumen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905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</a:rPr>
              <a:t>Despachar</a:t>
            </a:r>
            <a:endParaRPr lang="es-E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Extraer el primer elemento de la cola, eliminarlo y devolverlo para que se procese.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Despachar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FUNCION Despachar (Cola cola):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n: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ObtenerPrimero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(cola)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EliminarPrimero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(cola)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DEVOLVER Nodo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FUNCION</a:t>
            </a:r>
          </a:p>
        </p:txBody>
      </p:sp>
    </p:spTree>
    <p:extLst>
      <p:ext uri="{BB962C8B-B14F-4D97-AF65-F5344CB8AC3E}">
        <p14:creationId xmlns:p14="http://schemas.microsoft.com/office/powerpoint/2010/main" val="22928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Las 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colas de estructura de datos son como la vida real.</a:t>
            </a:r>
          </a:p>
          <a:p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Nos incorporamos al final de una cola</a:t>
            </a:r>
          </a:p>
          <a:p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Avanzamos poco apoco hasta la cabeza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59705" y="1668379"/>
            <a:ext cx="5053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32</a:t>
            </a:r>
            <a:endParaRPr lang="es-ES" sz="199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801979" y="1288597"/>
            <a:ext cx="3914273" cy="39142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552185" y="919265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7818783" y="1288597"/>
            <a:ext cx="887895" cy="6594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68116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32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10917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285873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24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828674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003630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16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46431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3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Una cola se puede componer a partir de una lista enlazada.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Unimos nodos desde el principio hasta el final por medio de punteros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 diferencias es que las operaciones son esencialmente distintas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32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905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</a:rPr>
              <a:t>Encolar</a:t>
            </a:r>
            <a:endParaRPr lang="es-E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Introducir algo en la cola.</a:t>
            </a:r>
          </a:p>
          <a:p>
            <a:pPr marL="0" indent="0">
              <a:buNone/>
            </a:pP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Los elementos se introducen en la cola por el final.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Podemos encolar elementos agregándolos al final de nuestra lista.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Reutilizaremos la función </a:t>
            </a:r>
            <a:r>
              <a:rPr lang="es-MX" b="1" dirty="0" err="1" smtClean="0">
                <a:solidFill>
                  <a:schemeClr val="lt1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insertarFinal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Encolar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905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</a:rPr>
              <a:t>Procesar</a:t>
            </a:r>
            <a:endParaRPr lang="es-E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905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</a:rPr>
              <a:t>Consultar</a:t>
            </a:r>
            <a:endParaRPr lang="es-E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10165</TotalTime>
  <Words>660</Words>
  <Application>Microsoft Office PowerPoint</Application>
  <PresentationFormat>Panorámica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DengXian</vt:lpstr>
      <vt:lpstr>Tema de Office</vt:lpstr>
      <vt:lpstr>Colas</vt:lpstr>
      <vt:lpstr>Presentación de PowerPoint</vt:lpstr>
      <vt:lpstr>Presentación de PowerPoint</vt:lpstr>
      <vt:lpstr>Presentación de PowerPoint</vt:lpstr>
      <vt:lpstr>Presentación de PowerPoint</vt:lpstr>
      <vt:lpstr>Encolar</vt:lpstr>
      <vt:lpstr>Encolar</vt:lpstr>
      <vt:lpstr>Procesar</vt:lpstr>
      <vt:lpstr>Consultar</vt:lpstr>
      <vt:lpstr>Consultar</vt:lpstr>
      <vt:lpstr>Eliminar</vt:lpstr>
      <vt:lpstr>Eliminar</vt:lpstr>
      <vt:lpstr>Optimizaciones</vt:lpstr>
      <vt:lpstr>Presentación de PowerPoint</vt:lpstr>
      <vt:lpstr>Presentación de PowerPoint</vt:lpstr>
      <vt:lpstr>Resumen</vt:lpstr>
      <vt:lpstr>Despachar</vt:lpstr>
      <vt:lpstr>Despachar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Julio Cesar  Martínez Ramírez</cp:lastModifiedBy>
  <cp:revision>74</cp:revision>
  <dcterms:created xsi:type="dcterms:W3CDTF">2021-07-07T00:39:41Z</dcterms:created>
  <dcterms:modified xsi:type="dcterms:W3CDTF">2021-08-16T01:32:06Z</dcterms:modified>
</cp:coreProperties>
</file>