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0" r:id="rId11"/>
    <p:sldId id="271" r:id="rId12"/>
    <p:sldId id="273" r:id="rId13"/>
    <p:sldId id="274" r:id="rId14"/>
    <p:sldId id="275" r:id="rId15"/>
    <p:sldId id="263" r:id="rId16"/>
    <p:sldId id="257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12:41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3411 6854 430 0,'9'0'55'0,"-3"0"0"15,-4 0-29-15,-2-2 27 16,-4 2 12-16,2 0 25 15,0 0-23-15,-1-2-20 16,-1 4 0-16,0-2-27 16,-1 0 10-16,2 0-30 15,-5-2 0-15,-7-1-21 16,-2 2-4-16,-2 1-24 16,1-3-1-16,7 3-6 15,6 0-6-15,5 0 26 16,5 0 10-16,-5 0 23 0,0 0-21 15,0 3-38-15,-7 1-144 16</inkml:trace>
  <inkml:trace contextRef="#ctx0" brushRef="#br0" timeOffset="901.1826">3164 8624 481 0,'-101'0'178'15,"1"-11"-129"-15,4-8-37 16,-6-9-4-16,-4-1-8 15,4-8 7-15,11-3 17 16,13-2-21-16,27 0 1 16,18 4 0-16,12 6-8 15,12 5 2-15,12 5-17 16,7 0 4-16,13-2-24 0,15-6 35 16,11 4-6-16,11 6 8 15,16 9-3 1,2 12-6-16,2 13-8 0,-4 10-2 15,-9 14 4-15,-16 10 10 16,-15 6 0-16,-19 9 14 16,-17 3 0-16,-15 2-6 15,-14 2 12-15,-18-3-10 16,-11-4 16-16,-11-2-2 16,-11-13 2-16,-5-10 5 15,2-10-8-15,10-10 9 16,9-14 0-16,14-8-13 0,13-18-12 15,5-17-15 1,10-22-13-16,11-19 11 0,13-10 13 16,19 7 4-16,18 11-2 15,17 22-10-15,18 26 11 16,15 24-24-16,9 22-9 16,-3 14-11-16,-8 16 13 15,-16 10 9-15,-28 0 23 16,-23 8-1-16,-17-3 6 15,-15-5 5-15,-5-6-7 16,-4-8 7-16,1-14-10 16,-2-9-22-16,2-10-167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16:03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12949 11437 289 0,'-18'-9'24'0,"0"-1"-24"16,-1 1-38-16,0 3-39 15,6 4 8-15,0 2 46 16,2 2 23-16,4 3 12 15,5-5 8-15,-1 1-20 16</inkml:trace>
  <inkml:trace contextRef="#ctx0" brushRef="#br0" timeOffset="5643.1592">12989 11203 182 0,'0'-2'53'16,"0"0"-30"-16,3 0 5 15,1 2 12-15,-2-4 7 0,2 2-21 16,1 0 1 0,-5 0-9-16,2 0-3 0,0-1 11 15,-2 3-10 1,-2 0 8-16,2 0-10 0,-2-1 9 16,2 2-14-16,0-1 9 15,0 0-8-15,0 0 6 16,0 0 2-16,0 0-8 15,2 3 10-15,-2-3-17 16,0 0 15-16,5 0-17 16,-5 2-1-16,-3-2 2 15,6 2-4-15,-1 0 2 16,-2 4 0-16,2 2-3 16,5 5 6-16,-3 2 2 0,-2 5-5 15,0 5 8 1,1 0-3-16,1 4-4 0,1 4 0 15,0 5 7-15,1 10 6 16,1 9-12-16,-5 7 4 16,-2 8 2-16,4 2 1 15,1 1-7-15,2-4 10 16,-3-4-9-16,5-1-3 16,-5-1 1-16,0-4 3 15,4 3 5-15,0 2-6 16,-3 5 14-16,5 1-17 15,-2 4 12-15,-2 7-6 16,3-1-7-16,3-3 6 16,-4 2-5-16,5-5 9 15,-6-2-9-15,-2-3 14 0,2-3-13 16,-5-1 17-16,0-2-16 16,2 1 19-16,3 1-19 15,0-2 14-15,0 0-12 16,-3 1 3-16,5 1-1 15,-5-1-4-15,-2 0 4 16,-2 2-5-16,5-4 4 16,-10-2 3-16,5-4-8 15,0-1 3-15,0-3 6 16,3 1-3-16,2 2 4 16,1 3-1-16,-2 8-6 15,-4 5 6-15,5 1-5 0,-5 4-8 16,-5-6 4-16,3 0-1 15,-2-1 1-15,0-3 0 16,-4-3-4-16,2-2 10 16,-3-5-1-16,2 1-1 15,-4-12 0-15,2 3 7 16,5 0-4-16,-7 11-3 16,1 3 6-16,2 8-10 15,-3 6 0-15,-3-1-6 16,3-10 2-16,3-12-3 15,-2-12-25-15,6-11-7 16,-1-15-55-16,3-7-38 16,7-10-88-16</inkml:trace>
  <inkml:trace contextRef="#ctx0" brushRef="#br0" timeOffset="9461.5035">13016 11191 291 0,'-2'2'66'16,"2"-2"-32"-16,0 2-13 16,0-2 13-16,0 0 9 0,0 0 2 15,0-2-26 1,2 2 11-16,-2 0-15 0,0-2 20 16,0 4-23-16,0-2 11 15,2 0-9-15,-4-2-3 16,2 2 5-16,2 0-4 15,-2 0-1-15,-2 0-3 16,4 0 22-16,-2 0-26 16,0 0 11-16,-2 0-15 15,4 2 8-15,-2-2-4 16,3 0 7-16,-3 0-1 16,2 0-5-16,-4-2 3 0,2 4-4 15,4-2-6 1,0 0 8-16,9 0-12 0,5 2 6 15,1 0 0-15,2 2-1 16,0 0 1-16,3 3-6 16,1-1 12-16,10 1-8 15,5 1 9-15,5 0-11 16,2 0 4-16,-2-1-4 16,-5-1-3-16,-3-3 7 15,-3 0-3-15,-3-2 6 16,0-1-8-16,2 0 12 15,-2 0-13-15,7-1 12 16,-1 1-11-16,2 0 5 16,5-3 0-16,10 3-1 15,0 0 1-15,4-1-5 0,-5-1 10 16,-4-1-11-16,-2 1 2 16,-5 2 3-16,-2-1-12 15,3 1 8-15,1-3-2 16,4 3 1-16,2-2 5 15,2 0 0-15,-1 2-2 16,2 0 6-16,-1 0-6 16,6 0 7-16,0-2-9 15,6 2 5-15,3 0 0 16,8 2 1-16,4-2 3 16,10 2-8-16,-2-2 8 15,0 2-4-15,-10-2 6 0,-6 3-12 16,-8-2 3-1,-7 1 3-15,-3 1-1 0,1 0 3 16,-1 0-5-16,3-2 6 16,2 1-1-16,6 2-1 15,5-1 1-15,5 0 4 16,-3-1-6-16,8 0 4 16,0 0 2-16,2 0-1 15,0 2 1-15,-2 3-9 16,-2 0 10-16,-4 4-8 15,-5 0 9-15,1 3-15 16,5 0 7-16,-3-2 0 16,8-5-2-16,-4-1 2 0,-4-6-3 15,-5-4 11 1,-6-2 9-16,-5-1-9 0,-2 1 1 16,3 0-1-16,5 4-14 15,3 2 6-15,5 5 0 16,5 3-3-16,-1 1-18 15,3 5 10-15,4-1-13 16,-1-4 2-16,0 0-12 16,2-1 20-16,-4-4-4 15,-5 0 8-15,-1-2 3 16,-4-2 6-16,-5-2-3 16,-2-2 8-16,-4-3 17 15,-9 2-4-15,-2-5 32 16,-5 3-27-16,-7-2-4 0,-2 3-18 15,-4-1-5-15,-5 6-9 16,-4-1-13-16,0 2 10 16,-5 3-8-16,3 1 20 15,-3 3-19-15,3 3 18 16,-3-2-5-16,1 2 11 16,-1-2 2-16,-1 2 4 15,1 0 13-15,-3 2-14 16,2-2 34-16,-1 6-16 15,0 3-1-15,-2 12-21 16,-2 11-1-16,-5 15 3 16,-2 13-3-16,-4 11 0 15,-3 7-8-15,-3 9 0 0,6-1 8 16,0-5 4-16,2-3 1 16,2-8 24-16,0-8-7 15,0-7 9-15,2-5 9 16,-4 2-7-16,2 2-2 15,-5 8-17-15,-1 11 25 16,-8 12-38-16,-3 11-1 16,-6 11-29-16,1 2 11 15,4-1-12-15,7-6 14 16,6-8 2-16,10-9-17 0,3-11 16 16,8-3 15-1,3-4 7-15,-2-1 0 0,-1 4 0 16,-3 13-7-16,-9 6 0 15,-2 4-2-15,-6 12 0 16,-5 0-1-16,1 2 0 16,0-7-1-16,2-1 8 15,6-15-2-15,0-10 2 16,6-12 9-16,2-9-7 16,-2-12 5-16,-4-1-11 15,3-12-1-15,-5-9 0 16,-2-8 1-16,-1-10 10 15,1-5-4-15,-2-2-12 16,-4 0 1-16,2 4-6 16,-3-2-7-16,1 3-1 0,-6-2 14 15,1 3 5 1,-3 3 5-16,1 3 12 0,-4-1 18 16,4 4-26-16,1-5 17 15,4-1-10-15,-1 0 5 16,3-5 4-16,0-2-8 15,1 1 13-15,-5-4-11 16,4 0 30-16,-9 6-34 16,-4-5-9-16,-8 2-2 15,-4 2-7-15,-3 0 3 16,1 1-8-16,-4 0 0 16,4-3-3-16,-1 2 11 15,-4 2 0-15,-5 1 0 16,-7-5 10-16,-11 3-7 0,-9-1 3 15,-7-4 14-15,-4-2 3 16,0-2-20-16,-2-2 4 16,3-2-1-16,-2-4 2 15,3-3-5-15,-3-4-6 16,-1-5-3-16,0 1 5 16,-6-2-14-16,-7 3 10 15,-4 1 3-15,-10 9-5 16,-2 3 1-16,3 5 7 15,2 4-7-15,2-4-1 16,2 0 4-16,-4-4-15 16,-7-5-2-16,-9 4 7 15,-8-9 13-15,-6 1-6 0,2-1 13 16,0 0 1-16,8 2-4 16,4 2-8-16,17 2 7 15,7 4-9-15,17-2-2 16,10 2-7-16,11 1 10 15,8-1 5-15,4-1-2 16,-1 1 6-16,10 2-7 16,-3 2 8-16,5 0-9 15,5 0 5-15,6 0-2 16,4 0 0-16,12 2-14 16,-1 0 3-16,1 0-5 15,0-2 10-15,-10 0 11 0,-1 0-8 16,-9-2 6-16,-8 0-2 15,-1 0 2-15,-7-2-2 16,-9-4-7-16,1 2 7 16,-9 2 14-16,-1 0-9 15,-1-2 8-15,1 5-6 16,-12 1-5-16,4 1-1 16,-5 5 13-16,-2-2-6 15,3-3-5-15,8 4-6 16,-1-3 8-16,13 4-5 15,5-6 10-15,3 4-17 16,5-4 8-16,1 0-2 16,-2 4 0-16,-2-2 0 15,5 0-4-15,5 5 6 0,4-7-6 16,10 4-19-16,12-4-11 16,4 0-86-16,9 0-70 15,15 0-168-15</inkml:trace>
  <inkml:trace contextRef="#ctx0" brushRef="#br0" timeOffset="11426.2554">14972 13022 245 0,'-23'17'63'16,"0"-4"-27"-16,-4 3-12 15,9-4 5-15,5-1-15 16,1-2 15-16,8-3-10 15,1-4-2-15,6-2-15 16,-1-2 6-16,0 0 10 0,0 2 8 16,1 0-2-16,-3-2-8 15,0 4-3-15,-5-4-2 16,5 2 36-16,0 0-8 16,-2 0 0-16,2 0-2 15,2 2 7-15,-2-4-17 16,0 2-6-16,0-2 2 15,0 2-17-15,0 0 16 16,0 0-19-16,2 0-3 16,-2 2-1-16,5 6 1 15,4 12 5-15,4 12 6 16,3 14-11-16,3 8 1 16,-5 6 5-16,-1 1-6 15,-3-5 22-15,-6-10-20 16,0-4 6-16,1-8-6 0,-3-8-2 15,-2-8 0-15,6-4-1 16,-3-6-1-16,0-3-2 16,-1-4-1-16,2-2 5 15,-8 1-5-15,2-3 4 16,4 1-4-16,-2-2 5 16,-2-4-3-16,-1-10 1 15,-4-6 0-15,-2-10-2 16,-1-6-9-16,-2-6 10 15,3-6-35-15,3-6-13 16,-2-1-7-16,2 2 8 16,4 2 26-16,4 16 24 0,-2 10-5 15,2 14 11 1,6 6-12-16,-8 7 13 0,2 2-14 16,4-2-1-16,7-2 3 15,1 2-20-15,3-4 7 16,8 2 12-16,0 0 6 15,-1 4-3-15,3 2 6 16,-5 0 6-16,-8 0-6 16,-1 6 23-16,-5 6 9 15,-6 8 21-15,-2 12-20 16,-6 12-23-16,-7 8 0 16,-3 4-9-16,-6-7 14 0,2-9-6 15,2-11 15 1,1-10-24-16,3-9-2 0,5-2-1 15,-2-6-6-15,7-1 2 16,-4 0-8-16,4-1 6 16,4-4-16-16,0 2 10 15,2 0-33-15,6-4-12 16,0-6 12-16,5-4 17 16,10-6 25-16,6 1 3 15,77-28-1-15,-83 43 4 16,-9 4 8-16,-1 2-1 15,-2 0 19-15,9 3-17 16,-7 7 12-16,1 9-9 16,-6 5-2-16,-3 10-12 15,1 5 1-15,0 0-4 0,-6 3 5 16,0-5-1-16,-3-7 2 16,0-4 1-16,-5-5 2 15,-5-5 14-15,-6-4-2 16,-5-2-4-16,-14 1 0 15,-6-5-13-15,-1 1 7 16,-1-6-5-16,0 0-8 16,11-6-4-16,4 0-12 15,6-4-46-15,8-3-29 16,7-4-106-16</inkml:trace>
  <inkml:trace contextRef="#ctx0" brushRef="#br0" timeOffset="12139.3249">15634 13189 428 0,'7'-9'66'0,"-3"0"-58"15,-4 0 29-15,-2 1 30 16,0 0-8-16,0 1-20 16,-1 1 20-16,3-3-19 15,-2 5-2-15,-3-2-11 16,-4 0-10-16,-1 0 3 16,-7 0-15-16,0 0 9 0,-3 2-12 15,-3 4-4-15,2 4-9 16,-6 3 10-16,0 4-17 15,4 3 7-15,6 0 2 16,3 0 3-16,10 0 2 16,2 2 4-16,4 0-9 15,6 4 11-15,9 3-10 16,2-1 4-16,12 6 3 16,3 2 0-16,8-2 0 15,-2 0-1-15,1-6 4 16,-8-3 0-16,-6-2 0 15,-7-5 11-15,-6 1-11 16,-8-6-2-16,-2 3 4 0,-4 0 9 16,-8 2 4-1,-2 2-9-15,-7 2 7 0,-8 3-10 16,0-6 17-16,-6 1-21 16,-2-4 0-16,2-2-1 15,4-3-5-15,2-4-19 16,4-1-10-16,5 0-17 15,3-6-25-15,6 1-32 16,4-8-77-16,10-5-154 16</inkml:trace>
  <inkml:trace contextRef="#ctx0" brushRef="#br0" timeOffset="12979.7834">15946 13114 487 0,'0'-4'84'0,"2"2"-58"16,-2-2-22-16,0 4 7 15,0 2 8-15,4 4 35 16,1 12-19-16,9 10-10 16,-1 12-6-16,5 6-3 15,1 7 9-15,2-1-16 16,-6-6 18-16,1-6-14 0,-3-9 4 16,-4-6-15-16,-4-7 19 15,-1-6-13-15,-2-2-3 16,-2-2-5-16,2-1 5 15,-2-1-9-15,3-5 9 16,-3 1-3-16,2-2 1 16,-2 0-6-16,-2 0-5 15,4-2 8-15,-4 1-8 16,-1-2 1-16,3 0 3 16,-2-6-27-16,-4-3 22 0,-4-5 9 15,-1-6 0 1,-4-3 6-16,3 2-10 0,-3-3 4 15,1 0-3-15,4-3-2 16,1-2-16-16,-1 2 13 16,4-1-29-16,4 3 17 15,0 2-14 1,2 2 16-16,6 2-13 0,1-2 11 16,4 2 7-16,2 1-13 15,8 0-4-15,1 1 8 16,4 3 22-16,1-2 8 15,2 5 21-15,-2 5-18 16,2 7 11-16,0 2 1 16,2 5 6-16,-2 9-11 15,0 6-8-15,2 8 12 16,-2 10-17-16,-4 7 34 16,-1 2-5-16,-4 6 9 0,-4-1-22 15,-7-2 3-15,0-4 1 16,-3-6-17-16,-4-6 7 15,-4-6-9-15,-2-1 16 16,-5-4-20-16,-4-1 3 16,-3-1 0-16,-7-3-4 15,-8-3 1-15,-2-1-4 16,-9-2 2-16,-1-6-7 16,-1 0 6-16,4-4-18 15,7-2 6-15,6-3-73 0,2-5-95 16,5-10-372-16</inkml:trace>
  <inkml:trace contextRef="#ctx0" brushRef="#br0" timeOffset="16547.8808">9653 11933 353 0,'16'-8'77'0,"-9"2"-13"0,-7 1-37 15,0 2 3-15,2 0 12 16,-4 3 9-16,2 0-8 15,0 0-17-15,2-3 9 16,0 6-9-16,-6-3 28 16,4 0-23-16,0 0 13 15,-2 1-17-15,-1-1 3 16,3 0-8-16,-2 2-12 16,4-2 8-16,1-2-14 15,-3 2 19-15,-3 0-22 0,3 0 6 16,0 0 1-16,3 0-10 15,-6 0 4-15,8 0-2 16,-10 0 3-16,3 0-1 16,4 0-1-16,-4 0 9 15,0 0-8-15,13 2 5 16,1-4-10-16,5 2 5 16,8-1-3-16,10 1 1 15,-1-3 0-15,6 3-3 16,2-2 6-16,0 2-4 15,-1-2 10-15,-1 0-18 16,2 0 12-16,-7 0-6 16,6 2 0-16,-3 0 3 15,4-2-2-15,5 4 4 16,1-2-10-16,4-2 16 16,10 2-10-16,3-2 9 15,-1 0-13-15,-1 0 6 0,-3 2-2 16,-2-2-4-16,-6 2-4 15,-6 2 9-15,1 0-1 16,-1-2-8-16,0 2 20 16,-2-2-20-16,7 0 18 15,1 2-15-15,1 0 8 16,2 0-1-16,8-2 0 16,9 2 2-16,-1 0-10 0,2 0 16 15,1-2-8-15,-5 0 4 16,-11 0-8-16,-2-2 6 15,-6-2-4-15,-5 0 2 16,2 0-1-16,-7 0-6 16,5 0 14-16,-8 1-8 15,1 0 2-15,-2 0-2 16,4 2 5-16,-4 2-11 16,1-1 7-16,11 4 0 15,-2 1 0-15,3 1 5 16,-2-2-14-16,-2 2 18 15,-10-2-12-15,1 0 13 16,-5-1-15-16,-2-2 5 16,4-1 0-16,1 2-2 15,-1-2 2-15,8 0-4 0,1-3 9 16,0 0-3-16,3-1 2 16,-1 0-8-16,-11 2 8 15,-10 0-9-15,-5 0 5 16,-11 2 0-16,-5 0 0 15,-4 0 2-15,-1 0-8 16,3 0 12-16,3 0-4 16,-3 0 5-16,0 0-14 15,2 0 7-15,-2 0-2 16,-2 0-1-16,2 0-1 16,0 0 2-16,-3 0-23 15,1 0 17-15,2 0 7 0,-2 0-10 16,0-2 15-16,0 0-8 15,-6-4-16-15,0-3 19 16,-3-2 0-16,-3-3-1 16,-1 0-1-16,-1-3 6 15,1-1 4-15,-4 4-4 16,2-1-4-16,1-1 3 16,-6 2-4-16,4 1 2 15,0-1-1-15,1 2-2 16,-4 5 5-16,11 1-4 15,-4 0 4-15,5 1-3 16,3 1 8-16,-2 0-12 16,4 0 9-16,-1 0-4 0,-1 2 0 15,2 0-2 1,-3-1-1-16,0-4 6 0,0 4 9 16,1-1-12-16,-1-1 9 15,5 4-8-15,2 1-2 16,0 0-3-16,0 0-12 15,2 0 12-15,3 4 2 16,-1-1 0-16,45 46 4 16,-40-35 4-16,10 1-1 15,0 1 4-15,1 1-2 16,18 15-5-16,2 0 8 16,0 0-10-16,0-4 1 0,-4 0 5 15,-1-2-4 1,-6-4 7-16,-4-4-16 0,-8-4 10 15,-5-6-5-15,-8-2 2 16,-2-4 0-16,-4 0-4 16,0-2 9-16,-2 0-9 15,4 0 10-15,-2 0-12 16,-3 0 14-16,-2 7-11 16,-8 1 6-16,-10 7-2 15,-4 3-1-15,-7 2 4 16,-3-2-8-16,5-2 10 15,0 3 1-15,1-4 1 16,1 4-16-16,9-2 8 16,-2 1-17-16,9-3-25 15,5-1-67-15,5 0-74 0,-2-1-143 16</inkml:trace>
  <inkml:trace contextRef="#ctx0" brushRef="#br0" timeOffset="19174.4781">8785 11047 479 0,'2'-4'84'0,"0"2"-30"16,0-2-48-16,-2 4 15 16,-2 0 23-16,2-3-19 15,0 3-12-15,2 0-9 0,1 0 1 16,-3 0-1-16,0 0 4 15,0 0-6-15,0 0 3 16,0 7 5-16,2 5 45 16,-2 10-14-16,0 14-29 15,-2 15 16-15,-3 9-14 16,-2 11-4-16,3 0-9 16,2-3-2-16,4-6 1 15,2-12-7-15,5-10 3 16,3-10-20-16,-1-11 11 15,0-8-24-15,9-9 15 16,7-9-46-16,10-12 11 16,8-5-13-16,2-10 11 15,0 0 10-15,-9 0-46 0,-14 6-88 16</inkml:trace>
  <inkml:trace contextRef="#ctx0" brushRef="#br0" timeOffset="19476.3264">8529 11512 616 0,'-3'-2'104'0,"-1"0"-75"16,4-3-29-16,-2 2 0 15,2 0 1-15,2 2-1 16,11-5-10-16,12-4-31 16,8 0-22-16,9-1 3 15,5-1-15-15,-7 5-9 16,-11 3-32-16</inkml:trace>
  <inkml:trace contextRef="#ctx0" brushRef="#br0" timeOffset="19804.0599">9005 11332 613 0,'5'-7'34'16,"0"1"-34"-16,-8 5-43 16,8-2 43-16,-5 2 19 15,2 5-2-15,2 6 4 0,3 8 20 16,-3 5-29-16,0 11 26 15,2 0-26-15,-4-3-1 16,0-5-3-16,0-4-8 16,0-8 0-16,0-4-46 15,1-3-52-15,-6 2-92 16,1-1-131-16</inkml:trace>
  <inkml:trace contextRef="#ctx0" brushRef="#br0" timeOffset="20045.0466">9054 11169 584 0,'-4'-10'57'0,"4"4"-57"16,0 2-27-16,-2 4-2 15,4-2-1-15,2 4-168 16</inkml:trace>
  <inkml:trace contextRef="#ctx0" brushRef="#br0" timeOffset="20522.757">9217 11318 586 0,'0'5'86'0,"0"-3"-86"15,0 1-5-15,0-6-7 16,0 3 9-16,2 0-4 15,2 0 2-15,4 3-19 16,-6-2 8-16,9 2 9 16,-3-2 4-16,2-1 3 15,-2-1 0-15,1-6 0 0,-1 0 1 16,-2-4-4-16,-2-3-11 16,-2 0-15-16,3-1-19 15,-5 0 47-15,-2 3-21 16,-5 1 7-16,3 6-4 15,-6 5 13-15,-5 1 0 16,-1 3 11-16,3 7-5 16,-7 1 3-16,2 4 22 15,5 0-5-15,2 3 41 16,2 0-20-16,7-1-18 16,-1 4-12-16,6 1-4 15,3-2-7-15,7 2-3 0,1-2-1 16,8-2-39-16,5-5 2 15,2-5-21-15,0-8-4 16,0-7-27-16,-2-4 5 16,-7-6-13-16</inkml:trace>
  <inkml:trace contextRef="#ctx0" brushRef="#br0" timeOffset="20751.0723">9406 11372 207 0,'0'-15'96'0,"-4"4"-89"15,4 2-7-15,2 4-25 16,0-2 20-16,5 3 4 15,-2 4-1-15,-1 2 2 16,-2 3 1-16,5 3 52 16,-7 3 27-16,2 4-28 0,-2-1-12 15,2 4 5-15,-6-4-14 16,2 0-17-16,-1-6 1 16,6-4-12-16,-3-2-3 15,2-2-22-15,4 0-4 16,-1-6-21-16,4-2-25 15,6-8-77-15,1-7-30 16</inkml:trace>
  <inkml:trace contextRef="#ctx0" brushRef="#br0" timeOffset="20869.001">9547 11318 165 0,'2'5'90'16,"-4"4"-23"-16,0-5-33 0,2-1-33 15,0 0 4 1,-5-2-5-16,5-1 0 0,0-1-52 15,5-5-58-15</inkml:trace>
  <inkml:trace contextRef="#ctx0" brushRef="#br0" timeOffset="21035.9109">9669 11251 268 0,'5'2'51'0,"3"1"12"15,-6-2 9-15,6 4-3 16,-6 2 8-16,7 5-44 15,-9 3-16-15,6 1-17 16,-4 0-5-16,0-2-55 16,6-3-25-16,1-5-13 0,-3-3-144 15</inkml:trace>
  <inkml:trace contextRef="#ctx0" brushRef="#br0" timeOffset="21288.6836">9894 11239 482 0,'8'-2'116'16,"-4"0"-71"-16,-4 2 17 15,-2 0-6-15,2-2 4 16,2 2-47-16,-2 2-13 16,4 2-5-16,5 10 5 15,-1 11-2-15,0 9 6 0,0 5-8 16,3 7 4-16,1-3-6 15,1-5-10-15,3-6-3 16,-12-8-8-16,7-8-15 16,-4-6-19-16,-1-4-53 15,2-8-53-15</inkml:trace>
  <inkml:trace contextRef="#ctx0" brushRef="#br0" timeOffset="21646.5106">9975 11333 455 0,'-11'-14'70'16,"-1"4"-29"-16,6 1 16 15,3 2-5-15,1 1-14 0,-2 0-16 16,4 0-21-16,-2 0-1 16,4 1 0-16,-2-2-1 15,6-1-29-15,1 0 13 16,2 0 4-16,0 0 11 15,4 2 1-15,3 5 0 16,-1 1-5-16,4 1 12 16,-4 5 0-16,-4 0-3 15,0 4 25-15,-4 0-23 16,-5 3 20-16,-4 1 9 16,-3 1 5-16,-8 1-15 0,-5 4-16 15,-7-2-4-15,1-6 3 16,2 1-14-16,4-7-11 15,7-5-26-15,7-1-24 16,2-1-10-16,4-4-47 16</inkml:trace>
  <inkml:trace contextRef="#ctx0" brushRef="#br0" timeOffset="22375.0902">10492 11257 243 0,'4'0'122'16,"-4"-1"-68"-16,0 1-1 15,-2 0 9-15,0 0 15 16,2-3-34-16,0 3-20 16,2 0-6-16,-2-2-8 15,-2 0-1-15,-3 0 0 0,2-2-13 16,-3 0 5-16,-3 2-17 15,1 0-28-15,-6 2 15 16,-1 2 5-16,-4 2 10 16,4 2 14-16,-1 0 2 15,1-2 0-15,-3-2 3 16,9 1 6-16,-3-3-9 16,0 0 1-16,5 0 0 15,3 0-2-15,-4 0 14 16,6-3 6-16,2 3-12 15,-2 0-4-15,-2 5 5 16,-3-1-8-16,-5 1 9 16,2 5-10-16,-1 0 0 0,1 0-2 15,6 1-1 1,4 0 3-16,7 3 0 0,0 0-7 16,6-2 14-16,5 1-14 15,1-5 0-15,4-4-7 16,2-2-8-16,-1-7-1 15,1-3 18-15,-8 1 4 16,-1-1-1-16,-9-6-1 16,-3 0 1-16,-4-3 4 15,-4-1 8-15,-5 0-8 16,-2 3 4-16,0 0-6 16,-8 3 8-16,0 4-5 15,-1 1-2-15,-1 6-2 16,-2 2-18-16,4 6-8 0,5 1-36 15,4 4 4-15,3 3-119 16</inkml:trace>
  <inkml:trace contextRef="#ctx0" brushRef="#br0" timeOffset="23351.2983">10968 11243 302 0,'16'-4'283'15,"-7"2"-195"-15,-1 2-71 16,-8-2 21-16,3 2 38 15,-3-2-22-15,-3 0-30 16,-1 0-22-16,2-5 3 16,-7 3-5-16,0-2 16 15,-2-1-16-15,-2 3-7 16,-10 4-14-16,3 4 19 0,-1 3-2 16,-2 2 3-1,0 3-1-15,10 4 4 0,2 4-8 16,2 3 6-16,7-1-3 15,6 1-25-15,1-1 16 16,6-8-10-16,2-4 3 16,5-3 3-16,4-7 0 15,3-8 14-15,4-5 4 16,-2-5-10-16,-7-5 13 16,-3-4-10-16,-5-3 6 15,-5-2-1-15,-7-4 2 16,0 1 1-16,-3-7-3 15,3 3-2-15,0 0-2 16,0 8 8-16,0 3-8 16,5 10 0-16,-5 8-7 0,0 6-4 15,0 1 8-15,-2 7 7 16,-1 2 1-16,3 11 29 16,3 6-10-16,-3 12 22 15,2 10-14-15,2 3 1 16,-2 2-19-16,0-1 5 15,5-9-15-15,-3-8 0 16,4-6-4-16,-4-9-25 16,0-7 22-16,1-4-20 15,3-9 12-15,2 0-23 16,1-6 17-16,1-2 10 16,5-4 11-16,-5 3 0 0,2 0 3 15,-5 4-6-15,3 4 9 16,-6 0-5-16,3 1 0 15,-3-2-2-15,6 1 2 16,-3 0-5-16,4 1 1 16,1-2 3-16,-6 1 0 15,-1 0 2-15,2-2 16 16,-6-2-6-16,-3-1 5 16,-3 1-1-16,-2-3-3 15,-4-1-13-15,3 2-17 16,-5 1-8-16,-3 4 14 15,3 5 8-15,-5 1 6 16,1 9-6-16,-1 7 7 16,3 5 4-16,5 6-7 15,-6 6 22-15,7 4 16 0,5 0-7 16,0-1-6-16,4-3-19 16,7-8 6-16,1-2-13 15,4-7-6-15,9-6-94 16,3-7-60-16</inkml:trace>
  <inkml:trace contextRef="#ctx0" brushRef="#br0" timeOffset="23793.3404">11751 11172 248 0,'2'-3'224'0,"-2"-1"-176"16,-2 1-41-16,-4-2 24 16,-2 3 19-16,-1-2 3 0,-7 4-40 15,-1 0 8-15,-8 4 6 16,3 3 17-16,-10 0 15 16,6 3-32-16,2 4 14 15,6 0-28-15,-3 8 3 16,13 5-10-16,3 0-12 15,10 4 3-15,1-2-18 16,8-3 1-16,8-5-32 16,2-8-16-16,10-7-30 15,3-6-26-15,2-9-14 16</inkml:trace>
  <inkml:trace contextRef="#ctx0" brushRef="#br0" timeOffset="24355.926">11828 11219 472 0,'-4'-4'73'15,"0"3"-27"-15,-1 1-20 16,-4 1 24-16,2 2-25 16,3 0-19-16,0 2 4 15,1 6-9-15,6 3 14 16,-3 3-14-16,2 0 0 16,6-1 6-16,-1-2-9 15,0-1 2-15,6-8-1 16,3-2-9-16,-3-6-9 15,6-5 8-15,-2-5-7 16,-5-3 14-16,-2-5 8 16,-10 2 3-16,0 2 4 15,-4 3 10-15,-6 4-14 0,0 4-6 16,-1 6-1-16,-1-2-1 16,1 4-6-16,5 3-29 15,1-1-4-15,8-1-29 16,3-2 16-16,3-1 15 15,3-4-2-15,3-7 19 16,1-3 21-16,1-8 27 16,-1-2-17-16,-3-2 5 15,-2-2 28-15,3-1 13 16,-4 2-38-16,2 5 23 16,-5 6-12-16,-1 4-7 15,-2 6-15-15,-4 3 0 0,0 3-14 16,0 0 14-16,0 9-3 15,3 3 24-15,-1 8-7 16,3 9-13-16,-5 10 22 16,4 2-8-16,-1 2-1 15,1-2 17-15,-4-8-20 16,4-7 6-16,-6-8-24 16,4-7 0-16,-2-5-1 15,2-6-37-15,0 0-66 16,7 0-12-16,-1-3-50 15</inkml:trace>
  <inkml:trace contextRef="#ctx0" brushRef="#br0" timeOffset="24550.8221">12181 11164 468 0,'-3'0'100'16,"3"0"-50"-16,-5 1 0 15,5 5-13-15,0 4-11 16,-4 4-23-16,2 9-6 15,4 2-3-15,-4 3-6 16,0-3-9-16,6-3-13 16,-4-7 10-16,0-5-49 15,7-3-36-15,-2-7-212 16</inkml:trace>
  <inkml:trace contextRef="#ctx0" brushRef="#br0" timeOffset="24890.6422">12329 11181 527 0,'0'-10'101'0,"-2"4"-61"0,-4 3-34 16,-1-2 28-16,3 3 14 15,0 0-42-15,-4 2-6 16,6 0 8-16,2 0-2 16,-2 0-3-16,2 0 16 15,0 0-18-15,2 2 8 16,0 2 9-16,-2 2 14 15,4 4-18-15,2 4-8 16,-4 4-2-16,0 0-1 16,4 2-6-16,-3-1-11 15,-1-4 5-15,-2-2-2 0,-2-2 11 16,-1-5 9 0,-3 0 8-16,-4-2 7 0,0 2-15 15,-5 1 15-15,-6 0-24 16,5 0 0-16,1-3-17 15,4-1-35-15,6 0-52 16,3-3-21-16,4-5-3 16</inkml:trace>
  <inkml:trace contextRef="#ctx0" brushRef="#br0" timeOffset="25130.6475">12314 11219 399 0,'11'-10'67'0,"-1"2"-34"0,-2 2 5 16,-1 4 6-16,-1 2-15 15,1 0-28-15,-2 6 4 16,1 7-5-16,-1 1 14 16,-1 9 27-16,2 1-9 15,-3 6 18-15,-1-1-11 16,1-5 17-16,-3-4-39 16,0-6-16-16,2-7-1 15,-2-3-39-15,4-4-60 16,-1-1-45-16,3-7-209 15</inkml:trace>
  <inkml:trace contextRef="#ctx0" brushRef="#br0" timeOffset="25540.4408">12526 11132 544 0,'0'-1'131'16,"0"-2"-102"-16,-4 1-16 0,4 2-13 0,-2 2 6 15,2 2-6-15,0 7 0 16,2 5-18-16,0 0 6 16,0 2 10-16,2-2 4 15,1-4 15-15,1-4-6 16,1 0 6-16,0-4-12 16,-1-2 16-16,1-2 12 0,-1-2 5 15,2-2-8 1,-2 2-22-16,1-4-5 0,-5-1-3 15,4 0-2-15,-1-3-46 16,2 0 7-16,2 0 18 16,-3 4 19-16,-4-1 2 15,3 6 1-15,-5 1-1 16,0 0 4-16,0 0-2 16,2 0 4-16,3-2 5 15,4-2-9-15,4 3 21 16,3-6 23-16,3 3-8 15,4 2 9-15,2 0-16 0,-1 0 2 16,5 0-29 0,2 0-2-16,1-2-32 0,3-4-61 15,-4-4-156-15</inkml:trace>
  <inkml:trace contextRef="#ctx0" brushRef="#br0" timeOffset="27328.3655">10137 13083 180 0,'-44'1'314'0,"8"-2"-226"0,5-4-36 16,2 1 0-16,0-2-28 16,11 0 28-16,-2-2-14 15,2 1 12-15,2 0-12 16,1 0 3-16,-41-14-23 15,45 19 10-15,2-2-5 16,-6 1-15-16,8 2 1 16,-13 1-3-16,7-2 0 15,5 4-2-15,11-2-8 16,-3 1 2-16,9-1 2 16,9 0 0-16,11 0 5 15,11-1 2-15,23 1-5 16,8 0 6-16,11 0 0 15,5-2-4-15,18 2 2 0,-1-3-12 16,8 0-2-16,4-2 4 16,-3-4-4-16,-8-1 3 15,-5-1 4-15,-6 4-2 16,-9 1-2-16,-10 1 10 16,-6 4-6-16,-5-3 8 15,0 4-7-15,5-4 9 16,4 0 6-16,12-1-15 15,-3 0-2-15,4-4-3 16,-7 6 6-16,-2-1-8 16,-5 2 12-16,-3 4-16 15,-4-2 5-15,-1 4 3 0,-6-2-7 16,-8-1 2-16,-6 2 7 16,-4-1-1-16,-4-4-4 15,-7-1 12-15,-5 0-6 16,-4 0 6-16,-5 2-12 15,-3-1 8-15,-3 2-4 16,-1 2 2-16,0-2 0 16,3 0-5-16,-1 1 11 15,2 2-5-15,8-6 5 16,4 3-12-16,3-1-4 16,0-1 9-16,4-2-1 15,-6-1 1-15,2 1-1 0,2 0 4 16,2 0-7-16,-3 1 12 15,8-4-9-15,2 2 2 16,0-1-1-16,-5-2-24 16,-4-1 11-16,-8 4-7 15,-6-2 12-15,-9 6 3 16,2-4 12-16,-11 5-1 16,6 0-4-16,-6 0 4 15,-2-2-3-15,-1 0-4 16,-3-2 2-16,0-2 0 15,-2 0-2-15,0-1 4 16,-2-4-11-16,-3 1 18 16,-2-4-7-16,-4 2 2 15,-1 0-3-15,1 0 0 0,2 3-2 16,2 2 1-16,3 1 0 16,1 2-6-16,6 4 12 15,-4-2-9-15,1 2 8 16,5 0-5-16,-1 0 6 15,-3 0-6-15,6 0 7 16,2 0 6-16,2 0-2 16,0 0-8-16,4 2-6 15,-4-2-11-15,2 2-1 16,4 6 5-16,2 4 1 16,5 4-18-16,12 5 14 15,2 0 10-15,4 2 3 0,-2-4 7 16,-4 3 10-1,-6 3 37-15,2-2-25 0,-8 8 11 16,1 3-27-16,-6 1-2 16,-1 0-11-16,-7-1-1 15,-5-5-2-15,-5-6-11 16,-13-1-23-16,-13-2-102 16,-13-2-170-16</inkml:trace>
  <inkml:trace contextRef="#ctx0" brushRef="#br0" timeOffset="28818.7562">8152 12984 612 0,'5'-10'176'15,"-5"4"-116"-15,0 0-56 16,-7 0 0-16,7 3 13 0,2 3 2 16,3 3-13-16,5 3-11 15,9 4 5-15,-2 4-1 16,-1 2-3-16,-1-2 4 16,-3 0 3-16,-1 0 1 15,-3 2 50-15,2 0-16 16,-4 4 0-16,1 2-28 15,-3 1 10-15,0 0-20 16,8-1 0-16,-1-1 0 16,3-6-13-16,-3-4 3 15,-3-5-4-15,2-2 9 16,-1-8 9-16,-1-8-11 16,3-7 1-16,3-6 3 15,-8-5 3-15,3-5-5 16,-7 0-6-16,1-4-22 15,-3-2 18-15,0 0-11 0,2-3 23 16,-4 4 1-16,2 8-4 16,2 9 6-16,-2 9-6 15,0 8-35-15,3 6-54 16,-1 5-17-16,-2 6-33 16,2 7-189-16</inkml:trace>
  <inkml:trace contextRef="#ctx0" brushRef="#br0" timeOffset="29807.0588">8510 13127 498 0,'-2'-5'142'16,"2"3"-76"-16,0 2-15 15,0-2 33-15,2 2-34 0,1 0-25 16,-3-2-21-16,0 2 0 16,3-2 1-1,3-2-6-15,3 0 4 0,-3-5-6 16,8 1 2-16,-1-5-6 16,-2 1 5-16,-1-5-12 15,0 3 11-15,-3-5-8 16,-3-4 11-16,-4 0-17 15,-2 2 15-15,2 6-3 16,-4 1 1-16,4 8 2 16,-5 2 2-16,5 2 14 15,-4 4-14-15,-5 4 10 16,0 2-7-16,-6 7 2 16,-6 10-5-16,0 2 0 15,0 2-1-15,5-1 1 0,3-2-1 16,13-4 3-16,0-4-7 15,9 0 12-15,3 0-14 16,5-2-5-16,5-3 4 16,7-6-10-16,1-5-14 15,1-8-2-15,0-6-19 16,-6-3 1-16,-2-5-48 16,-4-5 41-16,-9 0 29 15,0-8 14-15,-6-1-11 16,-6-4 17-16,0 0 10 15,-6-2 6-15,0 5 31 16,-1 6 11-16,3 2 26 16,0 9-14-16,2 8-11 0,4 4-39 15,-2 2-9-15,4 4-1 16,-4 0-2-16,6 0-3 16,-4 2 5-16,8 3 6 15,-2 4 26-15,7 12 21 16,1 8-19-16,1 10 3 15,1 4-36-15,-3 6 4 16,-2-5-3-16,-1-6-1 16,-2-8-1-16,-3-6-8 15,6-6-20-15,-4-4-65 16,-3-4-14-16,3-2-84 16</inkml:trace>
  <inkml:trace contextRef="#ctx0" brushRef="#br0" timeOffset="30123.7341">8943 13040 529 0,'-5'-4'155'16,"3"2"-96"-16,-2 1-39 16,2 2-2-16,2-1 17 15,2 0-32-15,4 5-6 16,4 0 2-16,-1 3-9 15,-1 2-4-15,3-2-7 0,-4-2 16 16,0-4 5-16,-5 0 1 16,2-2 4-1,-2-4 14-15,-2-4-12 0,-4-4 13 16,-2-4-10-16,-6-4-7 16,-1 0-3-16,-2 2-2 15,-1 2 0-15,-2 6-29 16,-2 6-15-16,0 4-47 15,-3 7-37-15,2 8-21 16</inkml:trace>
  <inkml:trace contextRef="#ctx0" brushRef="#br0" timeOffset="30744.3565">9144 12908 428 0,'-7'-2'163'0,"5"-1"-115"16,2 3-41-16,-2 0-3 16,2 0 59-16,2 0-46 15,-2-1-1-15,-2 1-7 16,-4 0 35-16,-2 0 29 15,-3 1-16-15,-3 4-11 16,3-4-16-16,1 6 0 16,-2 0-30-16,3 6 6 0,5 1-6 15,-3 6-5-15,4 0-16 16,6-2 7-16,4 0 5 16,-1-5 0-16,3-6 8 15,1-1-4-15,-2-2-1 16,3-2 12-16,-1 0-11 15,-2-2 5-15,3 0 0 16,-2-2-24-16,0-2-18 16,0-4-17-16,4-2-12 15,1-2 38-15,-1-4 11 16,-4-2 12-16,0 0 10 16,-7-1 0-16,-2 2 4 0,2 3 16 15,3 1 3 1,-5 4-14-16,0 6-5 0,2 0 2 15,-2 3-2-15,0 0-1 16,0 0-6-16,2 2 10 16,0 4 20-16,8 4 7 15,-4 1-3-15,3 6-12 16,3-1-12-16,-6-2-1 16,0-2-2-16,-1-3 0 15,-1-4-4-15,-2-5-21 16,0 0-27-16,-4 0-29 15,2-2-39-15,0-2-119 0</inkml:trace>
  <inkml:trace contextRef="#ctx0" brushRef="#br0" timeOffset="30919.2587">9190 12793 637 0,'-4'-8'123'0,"-5"1"-53"15,5-2-12-15,-3 4-4 16,9 0-25-16,-2 4-29 16,2-4-62-16,3 5-81 15,1-1-14-15,3 1-126 16</inkml:trace>
  <inkml:trace contextRef="#ctx0" brushRef="#br0" timeOffset="31451.9573">9462 12861 668 0,'0'-2'94'0,"-4"1"-86"0,1-4 1 16,1 2 18-16,2-1 27 15,-2 1-41-15,2-1-4 16,-4 4-9-16,2-2 15 15,-1 2 11-15,-4 0-8 16,-2 2-17-16,-1 0 17 0,-7 4-10 16,-2 5 18-16,3 3-25 15,1 4-1-15,5 1 0 16,2 4-3-16,8-3-10 16,4 0 2-16,2-6 10 15,8-4-27-15,4-6 21 16,4-7-17-16,5-5 11 15,2-9-18-15,-9-5 19 16,2-2-8-16,-12 0 11 16,-6-2 0-16,-6 0-12 15,-3-5 6-15,-6-1-28 16,0-2 32-16,-3 0-9 16,-1 2 11-16,3 6-10 0,4 10 18 15,1 4 0 1,7 7-7-16,2 5 2 0,0 7 6 15,3 3 6-15,6 9 1 16,2 6 13-16,3 7-18 16,0 3 5-16,0 0-7 15,26 56 1-15,-40-86-1 16,-4 2-7-16,2-5-23 16,2 2-82-16,2 2-39 15</inkml:trace>
  <inkml:trace contextRef="#ctx0" brushRef="#br0" timeOffset="31825.4534">9634 12808 396 0,'4'-12'153'0,"5"3"-114"0,-3 0-25 15,-6 0-1-15,8-1 12 16,7-2-25-16,-3 2-19 16,1 0 0-16,11 2 13 15,-7 0 1-15,2 5 10 16,-8 0 14-16,-2 1 11 15,-9 2 20-15,7 0-11 16,-10 0-5-16,6 2-11 16,-6-2-10-16,1 3 3 15,-2-2-1-15,-10 6 4 16,1 4-17-16,-7 3 12 16,-1 4-13-16,6 2 14 15,3 0-8-15,4 0 4 0,8 0-11 16,2-1 4-16,0-4-11 15,6-2 13-15,5-2-12 16,2-5-22-16,3-3-14 16,9-6-20-16,-5-6 19 15,7-7-9-15,-9-6 11 16,0 2 4-16,-11-5-65 16,-5 3 6-16,-13 2-158 15</inkml:trace>
  <inkml:trace contextRef="#ctx0" brushRef="#br0" timeOffset="32364.1445">10004 12659 505 0,'0'-6'64'0,"-9"2"-64"16,2 2-15-16,-2 0 15 16,-4 2 32-16,-5 4-31 15,-3 2 4-15,0 3-3 16,-8 4 33-16,2 1 13 16,2-2-7-16,12 1-23 0,-3-2 7 15,8-1-1-15,8 0-15 16,2 2-9-16,4 0 5 15,12 0-2-15,0-6-3 16,11-2-1-16,0-6-36 16,0-6 3-16,-5-6-7 15,1-2 16-15,-14-6 12 16,-5-1 13-16,-3-4 21 16,-6-1 10-16,-1-3-2 15,-4 2-28-15,1-2 15 16,0 3-14-16,0 5 5 15,3 5 0-15,2 6-6 16,-1 3-2-16,3 9 0 16,3 6 1-16,-1 6 40 0,4 13-7 15,4 8-18-15,1 8 2 16,2 3-2-16,1-5 7 16,-2-3-8-16,0-13-13 15,1-5-2-15,-2-2-13 16,1-3-13-16,5-8-86 15,3-1-129-15</inkml:trace>
  <inkml:trace contextRef="#ctx0" brushRef="#br0" timeOffset="32819.8888">9973 14037 398 0,'-48'7'80'0,"8"4"-80"16,3-1-93-16,8 2-11 16,-2 2-11-16</inkml:trace>
  <inkml:trace contextRef="#ctx0" brushRef="#br0" timeOffset="34337.7738">9767 14225 613 0,'0'0'133'15,"0"0"-88"-15,2-3 20 16,-6 3-9-16,4 0 11 16,-4 0-41-16,2 0-5 15,2 0-17-15,4-1 17 0,-4 1 0 16,0-2 0-16,2 2 14 15,0 0-32-15,3 0 31 16,-1 0-30-16,5-3 15 16,-6 3-12-16,-6 0 7 15,1 0-5-15,9-5 0 16,4 2-4-16,5-4-2 16,10 1-6-16,4 2 11 15,-5 0 1-15,7 0-3 16,13-1-7-16,-1 4 1 15,5-4 0-15,9 4 0 16,-2-1 2-16,-1 2-6 0,3 2 9 16,0-2-8-1,0 1 10-15,-4 4-14 0,-3-5 13 16,-2 0-12-16,-7 0 10 16,3 0-4-16,-3 0 0 15,1 0 0-15,5-5-7 16,4 2 14-16,4 0-9 15,6 2 2-15,3 0 0 16,1-2-14-16,-3 3 11 16,-7-2-5-16,-12 2 3 15,-1-6-4-15,-3 4 18 16,-1-2-8-16,13 2 0 16,-1 0 24-16,14 2-20 0,6 2-10 15,4 6-1 1,2 3 3-16,5 2 2 0,-6 3-14 15,4-1 13-15,-4-2-17 16,-2-1 18-16,-3-2-4 16,-9-6-5-16,-4 1 13 15,-5-5-7-15,-6 1 6 16,-7-2-2-16,-5 1 3 16,-3 0 1-16,-3-3 3 15,-3 3-3-15,1 0-6 16,-2 0 4-16,0-2-4 15,-4 2 3-15,4 0-1 16,0 0 0-16,2 0 2 16,-1-2-9-16,3 0 14 0,0 0-5 15,-3 0 0-15,7-4-1 16,-8 2 1-16,4 0-4 16,-4 1-2-16,0 0-6 15,-5 0 2-15,6 3-33 16,-1 0 18-16,2 0-12 15,-3 3 28-15,8-3-18 16,-1 2 25-16,0-2-7 16,-4 1 5-16,0-1 2 15,-10-1 0-15,-1 1-4 16,-9 0 10-16,-1-2 13 16,-8 2-9-16,6 0 8 15,-6 0-13-15,0 0-1 0,0 0-4 16,2 0-3-16,-2 0 0 15,2-3-7-15,2 3 3 16,-2 0 14-16,0 0-14 16,0 0 6-16,-2 0-7 15,-1-5 8-15,-5-5-5 16,-8-4 5-16,-7-4 0 16,-1 0 3-16,-3 2 5 15,1 2-4-15,1 0 1 16,2 0-10-16,0 1 7 15,0 2-2-15,3-1 2 16,2 3 4-16,5 4-1 0,4-1 4 16,5 2-13-16,1 4 9 15,6 0-10-15,-3 0-20 16,0 0-3-16,2 1-13 16,4 8 26-16,1-4 15 15,4 8-1-15,5 0-4 16,0 8 10-16,3-2 14 15,-3 2-6-15,1-1 2 16,2 2-10-16,-4 0-1 16,-1 1-2-16,-8 2-1 15,-2 3 30-15,-8-1-21 16,-7 0 8-16,-11 3-17 16,-3-3-2-16,-6 1-35 0,-7-6-67 15,-2-5-194 1</inkml:trace>
  <inkml:trace contextRef="#ctx0" brushRef="#br0" timeOffset="35584.0891">8390 14289 623 0,'3'0'132'0,"-3"-2"-71"15,0 2-1-15,0-4 8 16,2 2-35-16,-2 0-27 15,-2-2 14-15,-1-5-9 16,-1 7 24-16,-3-4-18 16,1 0 5-16,-3-1-15 15,2 1-14-15,0 2 5 16,1 0-5-16,-5 0 2 16,-1-1-21-16,-1 5 24 15,-3 3-20-15,-9 5 20 16,6 8-4-16,-1 6 5 15,-7 6-4-15,2 10 4 16,8 2-3-16,1-3-24 0,3-4 5 16,6-3-13-16,12-8 35 15,1-5-20-15,8-11 14 16,5-8-27-16,10-6 2 16,5-11 8-16,-1-6 13 15,3-7 9-15,-7-5 2 16,-7 2-4-16,-6-2 9 15,-7-1 8-15,-7 1-5 16,-2-6 2-16,-2-2-4 16,2-4-6-16,-2 3 11 15,4 1 4-15,-2 11 10 16,4 10-20-16,-4 12 8 16,0 6-13-16,0 6 13 15,4 9-12-15,-4 8 49 0,3 13-32 16,-3 13-14-16,0 12-1 15,-5 8-2-15,5-3 3 16,-2-4 1-16,2-5 3 16,4-10-7-16,3-9-2 15,3-7-21-15,-2-8-7 16,1-6-10-16,3-7-38 16,1-7-25-16,5-7-104 15,1-7-100-15</inkml:trace>
  <inkml:trace contextRef="#ctx0" brushRef="#br0" timeOffset="35818.3978">8620 14259 517 0,'11'-7'193'16,"-5"-2"-100"-16,-3 5-49 15,-3 4 19-15,0 0-14 16,0 0-47-16,0 8 15 15,3 6-16-15,-1 4 11 16,-2 6-9-16,0 2-5 16,2-3 2-16,-2-6-4 15,2-3-17-15,0-6-33 16,-2-3-35-16,2-4-30 16,0-2-95-16</inkml:trace>
  <inkml:trace contextRef="#ctx0" brushRef="#br0" timeOffset="35981.1597">8618 14114 716 0,'0'-17'89'0,"0"4"-80"15,2 1-6-15,0 1-6 16,2 2-58-16,5 1-147 15</inkml:trace>
  <inkml:trace contextRef="#ctx0" brushRef="#br0" timeOffset="36376.9679">8896 14080 726 0,'-2'-9'63'16,"0"0"-63"-16,-4 4-3 16,-2 0 3-16,-1 4 0 15,1 2-23-15,-6 9 14 16,-1 5 4-16,-3 3 0 16,5 6 7-16,-1-6-4 15,9 0-36-15,8-4 17 0,8-2-20 16,4-2 12-16,6-2 21 15,4 2 8-15,6 0 9 16,-8 4 22-16,-2 2-5 16,-3 4 4-16,-9 4 29 15,-11-1-24-15,-3 0 35 16,-4-3-20-16,-9-2-10 16,4-5-13-16,-1-6-23 15,-1-1-8-15,-1-6-10 16,5-1-40-16,1-5-95 15,3-11-20-15,3-7-64 16</inkml:trace>
  <inkml:trace contextRef="#ctx0" brushRef="#br0" timeOffset="36875.2539">9048 13891 473 0,'-2'0'207'0,"0"0"-137"0,2 0-42 15,2 0-1-15,-2 3 23 16,2 11-13-16,0 12-4 16,5 14-28-16,-1 14-5 15,6 11 0-15,1-5-15 16,3-5 11-16,-5-14 8 16,-1-9-7-16,-5-11 3 0,-2-8-18 15,-3-7-28-15,2-4-6 16,0-2-8-16,-2-2-32 15,2-4-6-15,0-4 47 16,-2-2 51-16,5-2 46 16,-1 1 31-16,-2 5-32 15,0-3-11-15,1 3 1 16,-1-2-9-16,5-3-18 16,2 2-8-16,4-3-2 15,1 0-18-15,3-4 5 16,3 4-4-16,1-3 18 15,-2 8-1-15,-1 4 2 16,-7 0 4-16,-7 5 26 16,-6 5 19-16,-2 3 10 0,-3 5-4 15,-1 3-40-15,-4 5 19 16,-1 6-25-16,5-7 0 16,-2 0-9-16,6-1-5 15,6-8 0-15,4-1-31 16,10-8-13-16,9-4-50 15,8-12-17-15,9-6-92 16</inkml:trace>
  <inkml:trace contextRef="#ctx0" brushRef="#br0" timeOffset="37893.9895">9526 14044 243 0,'10'7'157'16,"1"3"-55"-16,-3 6-32 0,2 4-6 15,1 4-16-15,-7 2 4 16,0-2-22-16,-4-6-20 16,7-6-10-16,-4-4 5 15,-1-1-11-15,3-9-19 16,3-4-9-16,-1-9-11 15,7-6 25-15,7-4-11 16,4-7 28-16,0 0 3 0,-1 1 55 16,-4 6 15-16,-11 5-40 15,0 10 7-15,-5 3-19 16,1 3-4-16,4 4-14 16,6 0 0-16,3 0-24 15,2 3-18-15,2-2-10 16,-3-1-14-16,0 0 55 15,-1 0 11-15,-3-1 25 16,-5-2 3-16,1 1 8 16,-7-2-12-16,3 2 5 15,0-2-12-15,0-2-17 16,-3 0 13-16,2-2-12 16,1 0 6-16,-5 1-2 0,-2 1 3 15,3 0 3 1,-6 3 29-16,1 1-15 0,0 2-8 15,-1 2-7-15,-5 1-8 16,-10 0 21-16,-4 6-13 16,6-2 16-16,-1 5-24 15,7 2 11-15,8 3-7 16,6 1 2-16,2-1-8 16,4 2 2-16,5-1-5 15,10-10-5-15,0-3 7 16,0-5-36-16,1-9-12 15,3-9-35-15,-3-5 9 0,-5-7 29 16,-1-2-24 0,-5 0 34-16,-3 6 33 0,-6 0 1 15,1 12 4-15,-3 2 31 16,-2 6 1-16,1 4 9 16,-1 2-30-16,-2 2 2 15,0 2 28-15,2 4-12 16,1 0 23-16,3 4-22 15,-1 1 10-15,1 6-28 16,-1-2-12-16,1-4 1 16,1-1-6-16,-2-2-28 15,1-6-36-15,5-2-6 16,3-6-5-16,1-6 14 16,8-8-31-16,1-6 46 15,8-2 33-15,-6-2 16 0,1 4 1 16,-5 2 33-16,-4 6 3 15,-9 4-6-15,-5 4 26 16,-2 4-15-16,0 4 10 16,-2 0-26-16,3 0 0 15,-3 2-25-15,3-2 0 16,1 2-1-16,5-2 0 16,7 2 24-16,-1-2 28 15,7 0 30-15,1 0-33 16,-4 2-6-16,2-2-17 15,-4 3-14-15,1-2-12 16,3-1-22-16,-2-1-76 0,4-2-154 16</inkml:trace>
  <inkml:trace contextRef="#ctx0" brushRef="#br0" timeOffset="39536.4054">10026 15341 577 0,'-20'-17'88'0,"4"3"-50"16,5 6-17-16,2-1 31 16,-2 3 17-16,6 5 3 15,-1-1-32-15,-1-2 18 16,1 4-3-16,-2-4 13 16,4 4-13-16,0 0-24 15,6 0 7-15,-6 0-18 16,4 0 18-16,0 0-35 15,0 0-3-15,-3 0 2 16,8-4-2-16,9 4 2 0,7-2-1 16,20-2-1-1,18 0 6-15,20-4-8 16,10-3 10-16,9-5-16 0,2-3 8 16,-1-3 0-16,3-5 27 15,-4 0-9-15,-5 4-18 16,-6 7 6-16,3 6-13 15,-9 2 14-15,0 8-17 16,4 4-4-16,13 4-4 16,-3-4-20-16,11 2-3 15,0-1-4-15,6-5-2 16,-3-6 4-16,2-7 22 16,-8-1 17-16,-10-3 8 15,-12-2 1-15,-21 1 2 16,-20 7 2-16,-16-4 11 0,-11 5 9 15,-8 3-28-15,-3 3 6 16,5 2-14-16,-2-2 9 16,5 1-7-16,2 2 8 15,3-6-10-15,1 5 8 16,-1-2-1-16,-4 0 0 16,1 2 2-16,-1 0-10 15,5 0 19-15,1 2-14 16,10-2 10-16,6-2-14 15,10-3-12-15,4-4 17 16,2-3-8-16,-1-2 8 16,-3 0 1-16,-11 3 1 0,-13 8 17 15,-5-4-12-15,-7 5 25 16,-5 4-22-16,0 0-8 16,0-1-1-16,-2 1 0 15,2 0-3-15,3-4 2 16,4 4-4-16,5-5 12 15,6-1 2-15,0 0-6 16,5 1 8-16,2-5-4 16,0 2-11-16,-2 2 6 15,-1-3-1-15,1 6 0 16,-5-2 2-16,-2 0-10 16,-6 2 17-16,-5 2-1 15,-5-2-4-15,-2 3-2 0,-4 0-2 16,0-2-6-1,0 2-4-15,-7 0-13 0,-3 0 0 16,-3-4-33-16,-3-1 43 16,1-2 12-16,-1 5-3 15,5-2 8-15,1 1 24 16,-3-2-7-16,1 1 1 16,-1 0-1-16,-1 2-20 15,1-2-1-15,5 4 7 16,1 0-15-16,7-4-14 15,0 4-15-15,2 4-31 16,0-4 1-16,4 4 8 0,3 5 59 16,2 4-5-16,7 1 12 15,-3 9 8-15,0-4 12 16,3 3 16-16,0 4-27 16,-6 1 16-16,2 3-14 15,-8 4-7-15,-4 3 23 16,-8 1-11-16,-4-3-13 15,-5-1-4-15,-4-2-12 16,3-4-11-16,3-6-42 16,-1-4-65-16,5-1-93 15,-2-8-284-15</inkml:trace>
  <inkml:trace contextRef="#ctx0" brushRef="#br0" timeOffset="44486.0736">8181 15440 320 0,'2'-4'55'15,"-4"4"-55"-15,2-3-15 16,0 3 15-16,2 0 30 16,-2 3 4-16,5-3 15 15,-5-3 27-15,0 3 15 16,-5 0-3-16,3 0-33 0,2 0 2 15,-2 0-15-15,4 3-2 16,-2-6-10-16,2 3-4 16,-2 0 3-16,0 0-5 15,-2 0 18-15,0 3-22 16,2-3 24-16,0 0-25 16,0 0 6-16,2 0-18 15,-2 0-6-15,0 4-1 16,-2-4 0-16,4 0-3 15,-2 0-4-15,2-4 1 16,-2 4-27-16,5 0 19 16,-3-6-14-16,9 3 24 15,3-6-19-15,5-1 1 16,1-2 14-16,1-1-7 16,0-4 10-16,0 7-17 0,-5 2 20 15,1 3-10 1,-5 3 10-16,-1 4-19 0,-5 1 21 15,-2 7-13-15,-4 4 12 16,-4 7-8-16,-2 6 18 16,-8-1-8-16,-3 3 3 15,-6-8 3-15,3-3-2 16,2-1-1-16,2-8-1 16,3 1 1-16,9-1-4 15,0-5-4-15,-1-3 2 16,2-1-24-16,6 3 19 15,4-2-7-15,4-1 0 16,5 5-19-16,5-5 9 16,4-5 18-16,-2 0 6 0,-3 1 7 15,-9-1 0-15,-5 5 23 16,1 0-13-16,-7 0 12 16,0 0-27-16,0 0 4 15,0 0-5-15,-3 0-2 16,3 0-2-16,-2 0-9 15,2 0 6-15,2 0-11 16,1 0 9-16,-3-4 2 16,0 4 2-16,-3 0-21 15,3-4 5-15,5 0-16 16,0-2 3-16,2-5-1 16,6 0-41-16,0-1-5 15,5 0-20-15,0 1 7 0,-1-4-56 16,-3 7 46-16,-10 0 74 15</inkml:trace>
  <inkml:trace contextRef="#ctx0" brushRef="#br0" timeOffset="44964.6538">8600 15087 570 0,'4'-22'8'0,"1"4"-8"16,0 2-4-16,1 0 4 15,3 0 58-15,-1 6 20 16,2 2-7-16,-2 4 34 16,-5 4-31-16,-1 4-3 15,2 0-22-15,-6-4-13 16,0 0-6-16,4 4-28 16,-2-4-2-16,-2 2 5 0,6 16-4 15,0 20 33-15,2 8-8 16,2 16-21-16,-3 9-2 15,1-4 0-15,-4-4-1 16,4-13-2-16,-2-8 2 16,0-7-7-16,-2-11-11 15,1-10 1-15,1-12-52 16,-2-1-2-16,0-1-13 16,8-3-18-16,1-6-47 15,1-15-73-15,5-6-154 16</inkml:trace>
  <inkml:trace contextRef="#ctx0" brushRef="#br0" timeOffset="45222.538">8847 15009 530 0,'6'-10'154'0,"-2"4"-56"16,-4 6-58-16,0 0 27 15,2 0-22-15,-2 2-26 16,2 7-5-16,2 3 11 15,5 15-7-15,-5 9-12 16,6 12 8-16,-6 2-12 16,0-1 3-16,-2-9 0 15,3-4-8-15,-3-14 3 16,0-9-4-16,0-2-3 16,-4-7-32-16,4-4-21 15,0 0-83-15,1 0-7 0,2-2-134 16</inkml:trace>
  <inkml:trace contextRef="#ctx0" brushRef="#br0" timeOffset="46107.9875">8872 15326 485 0,'-9'0'118'0,"3"0"-55"16,6 0-46-16,-4 0 43 16,2 0-3-16,4 0-6 15,2-2-11-15,-4 2-28 16,2 0 7-16,0-4-13 15,0 4-5-15,4-10-1 16,7 2-11-16,3-4-22 0,9-2-4 16,-3 0 2-16,-2 0-4 15,-6 6 28-15,-5 0 9 16,-1 3-1-16,-3 5 6 16,-3 0-4-16,5 0 11 15,2 3-10-15,-7-1 3 16,4 0 8-16,1 4-4 15,0-3-2-15,-2 3 20 16,1 3-5-16,-1 3 19 16,-5 2-23-16,0 4 2 15,0 0-11-15,-3-1-7 16,3 2 0-16,3-11-4 16,1 2 3-16,0-1-27 0,4-6 2 15,2-3 11-15,-3 0 13 16,-1-2-25-16,8-3 20 15,-5-8 1-15,2 3 6 16,0-9 1-16,-2 2 6 16,-7-1 4-16,-2 0 7 15,-4-3-8-15,-3 1-5 16,1 3-10-16,-4-4 1 16,2 2-9-16,3 2-3 15,3 7 4-15,2-2-8 16,5 1-35-16,3 4 22 15,4 1-2-15,5 2 22 0,-1-4-17 16,6 6 2 0,0 2 23-16,-1 0 3 0,-4 0 2 15,6 0 23-15,-5 0 15 16,-7 2 0-16,-1 0 23 16,0 4-16-16,-6-2-6 15,1 0-24-15,-1 6-2 16,-2 2-5-16,0 2-6 15,0 0-4-15,-2-1-23 16,5-4 2-16,-5-3-26 16,3-2 12-16,-1-1-28 15,5-6 12-15,-3-2-35 16,9-3 42-16,-4-2 30 16,-2-7 16-16,-1 2 6 15,-1 2-5-15,-8 1 34 0,-1 6 15 16,0 2 3-16,-3 4-35 15,0 4-4-15,-2-2-8 16,5 5-5-16,0 2-2 16,6-1-1-16,0 2-3 15,4 3 10-15,4 1-4 16,-1-4 3-16,1-1 2 16,7-5-6-16,-2-1-12 15,7-7-45-15,5-8-22 16,0-2-7-16,8-5-121 15</inkml:trace>
  <inkml:trace contextRef="#ctx0" brushRef="#br0" timeOffset="51088.1612">19138 13726 587 0,'2'0'87'15,"-2"-4"-72"-15,-2 2-15 16,0 0-9-16,0 2 8 15,0-2 1-15,0 0 0 16,2 0-5-16,0 2 3 16,0 0 2-16,2 0 23 15,-2 0 2-15,0 0 17 0,0 2-5 16,0-2 15 0,0 0-2-16,-2 0-25 0,2 0 2 15,-3 0-16-15,3 0 18 16,0 0-23-16,-2 0 18 15,4-2-21-15,-4 2 9 16,4 0-4-16,-2 0-1 16,3 0 3-16,-6 0-10 15,-1-3 14-15,-5 3-9 16,-2-1 5-16,-2 1-7 16,-3-3 9-16,1 3 1 15,1 0-8-15,1 0 8 16,2 0-11-16,3 3 14 15,4-3-14-15,2 0 23 0,0 1-22 16,2-1 7 0,-2 0-2-16,4 3-7 0,-2-3 5 15,2 0 0-15,-2 0-1 16,2 0 0-16,0 0 1 16,0-3-2-16,-2 3 9 15,0 0-9-15,3 0 4 16,-3 0-4-16,0 0-2 15,3 3 0-15,5-3 3 16,1 2-6-16,5 2 9 16,7 0 0-16,4 1-3 15,4 0-9-15,7 2 9 16,-1-5-7-16,4 1 2 16,-1-1 0-16,-5-1-1 0,0 1 4 15,-4-2-9-15,-4 3 14 16,-1-2-12-16,-2 2 13 15,3-1-14-15,0 0 5 16,4 4-1-16,-2-6-2 16,6 4 3-16,2-2-6 15,3 2 16-15,4-2-15 16,3 3 14-16,1-2-15 16,-1 0 9-16,0-1-4 15,-2 1 1-15,-6 0 0 16,-1 0-5-16,-3-1 11 15,0 2-10-15,3 0 12 16,7 0-2-16,1 0-1 0,3 2-4 16,4-6 0-16,2 4 1 15,3-2-2-15,0 1 3 16,-3 0-11-16,-1-3 16 16,-3 3-10-16,-3-2 8 15,-5-1-11-15,-1 1 8 16,-2-1-6-16,-1 3 2 15,0-3 1-15,0 2-2 16,1-2 5-16,4 0-12 16,3 1 18-16,-1-1-11 15,3 3 10-15,2-3-16 16,0 2 7-16,-2 2 0 16,0-2-6-16,-1 4 5 15,-3-4-6-15,-1 2 10 16,-4-2-10-16,-4 0 16 0,-6 1-16 15,-1-3 16-15,-7 0-9 16,1 0 2-16,-4 1-1 16,1-1 2-16,2 0 9 15,4 2-22-15,5-2 11 16,7 0-5-16,5 3-17 16,3-2 4-16,-2 5-12 15,3 0 17-15,-8 2-3 16,-3-4 4-16,-5 4 9 15,-4-2 6-15,-7-1-5 16,-3-2 6-16,-1 1-4 0,-3-2 11 16,-3 1-8-16,-1-2 8 15,-2-1 4-15,-5 0 1 16,2 0-10-16,-4 0-1 16,4 0 0-16,-2 0-2 15,0 0-3-15,0 0-2 16,0-1-9-16,-2 1 2 15,2 1 2-15,-3-2-17 16,3 2 20-16,-2-1-5 16,0-1 0-16,-1 1 18 15,-1-3-14-15,-2 1 11 16,-3-2-8-16,-3-2 2 16,1 0 0-16,1 0-1 15,-2-2 2-15,3 0-8 0,1 2 14 16,-2-1-5-16,3-2 4 15,-1 3-12-15,-2-2 10 16,4 2-4-16,-3-1 0 16,1 0 0-16,-2 0-5 15,3-2 12-15,-3-3 2 16,-2 2-5-16,1-2 0 16,0-2 2-16,-3 4-9 15,4-7 5-15,-1 7-2 16,1 1 3-16,-1-1 2 15,3 2-10-15,-2-1 10 16,-1 2-2-16,3-3 2 0,-4 1-9 16,3 4 10-1,3 1-6-15,-1-5 10 0,0 5-7 16,3 2 1-16,4 1 4 16,-2 1 4-16,4 1-10 15,-2-1-4-15,2 2-12 16,0-2 8-16,3 3-13 15,2 3 19-15,10 6-4 16,8 6 2-16,6 4-1 16,2 2 6-16,5 2-5 15,-4-2 5-15,-3 0-5 16,1 2 3-16,-3 0-2 16,-1-1 0-16,-1 0 1 15,-1-2-4-15,-5-4 8 16,-4 0-9-16,-5-3 10 0,-6-7-10 15,-1 0 5-15,-5 1 0 16,-5-3 0-16,1 8 3 16,-8 7-1-16,-1 6 3 15,-2 3-10-15,-5 6 12 16,-1-3-5-16,2-4 7 16,-1-2-18-16,-1-6 14 15,2-8-5-15,0-1 0 16,1-4 2-16,-1-4-8 15,1 2 15-15,-2-3-9 0,0 2 5 16,4-2-7 0,1-2 5-16,4 0-6 0,1 0-1 15,6-2-8-15,2 0-11 16,2 0-37-16,0 0-20 16,4 0-52-16,-2 0-59 15,5-6-165-15</inkml:trace>
  <inkml:trace contextRef="#ctx0" brushRef="#br0" timeOffset="53537.498">22242 12683 426 0,'4'-4'247'0,"-1"2"-247"0,-3 2-68 16,-5 8 68-16,3 8 59 15,-2 10 6-15,-3 16-31 16,1 17 18-16,-4 7-17 16,-1 6 1-16,1 2-19 15,0-8 17-15,-1-12-20 16,3-11-8-16,0-13-6 15,2-12 2-15,4-8-1 0,-1-6 3 16,3-3 14-16,0-2-16 16,0-6-2-16,0-8-9 15,0-14 9-15,0-11-1 16,0-12-11-16,3-10 6 16,-1-8-34-1,7-4 11-15,2-3-9 0,2 9 35 16,5 8 0-16,1 14 0 15,-7 14 3-15,4 14 0 16,-3 10-3-16,3 4 6 16,4 8 9-16,3 8 1 15,6 10 12-15,2 12-5 16,0 13 19-16,2 14-24 16,-2 6 13-16,-4 1-2 0,-5-4-7 15,-4-12 5-15,-5-12-23 16,-3-10 22-16,-6-7-19 15,2-9-8-15,-3 1 2 16,3-5-16-16,-4-2-27 16,4-2-30-16,-2 3-70 15,-2-2-154-15</inkml:trace>
  <inkml:trace contextRef="#ctx0" brushRef="#br0" timeOffset="53787.349">22131 13039 831 0,'5'-6'134'16,"-3"1"-120"-16,0 1-14 15,0 0-7-15,9 2 7 16,11-4 3-16,16 0-3 16,14 0-91-16,10 0-47 15,0-2-89-15</inkml:trace>
  <inkml:trace contextRef="#ctx0" brushRef="#br0" timeOffset="54475.0723">22980 13050 771 0,'4'-9'144'0,"-2"4"-111"0,-4 2-19 16,2 0 65-16,0-1-13 16,0 2-49-16,-2-2-17 15,0 0-4-15,-1-2-1 16,-1-1 5-16,0 1-7 16,-3-1 17-16,-2 1-19 15,2 0 18-15,-3 2-12 16,-4 2 5-16,1 2-4 15,-1 2-6-15,-1 4 8 16,-1 8 0-16,0 8-4 16,3 1 4-16,2 4-14 15,2-2 10-15,9-4-6 0,4-3 8 16,5-4-21 0,3-4 3-16,-1-4 4 0,2-2 8 15,0-6 4-15,3-6 4 16,-3-5 0-16,3-8 0 15,-2-9 1-15,-2-8-1 16,0-11-4-16,-3-4-12 16,-3-7-2-16,3-2-18 15,-2 5 32-15,0 11 4 16,-3 12 3-16,1 14 10 16,-5 13-8-16,2 4 11 15,-4 6-11-15,2 5 10 16,-3 13 16-16,3 11-24 15,-2 12-7-15,0 10 11 16,4 1-3-16,0-7-2 0,1-10 10 16,1-12-14-16,-2-10 0 15,0-6-2-15,0-4 0 16,-2-2-2-16,0-2-3 16,2 3-14-16,2-2-58 15,0 5-60-15,2 0-84 16,5 0-250-16</inkml:trace>
  <inkml:trace contextRef="#ctx0" brushRef="#br0" timeOffset="55473.9622">23133 13014 643 0,'0'-4'157'16,"0"0"-89"-16,0 0-19 15,0 2 27-15,0 2 22 16,3 0-58-16,-3 0-31 16,2 0-9-16,-2 0 0 15,0 0-4-15,0 2-1 16,2 2 2-16,0 6 6 16,1 7-4-16,1 0 1 15,3 5-2-15,2 0-16 16,-3-6 6-16,1-6-8 15,0-2 4-15,-3-6 8 0,1-2-9 16,3-6 10-16,6-4 3 16,1-7 2-16,1-4-9 15,2-3 9-15,-9 2 1 16,-2 2 1-16,-5 7 4 16,-2 6 1-16,-2 1 2 15,2 4-4-15,0 2-6 16,0 0 2-16,0 0-1 15,2 0-17-15,-2 2 10 16,2 0 5-16,4 2 3 16,2 2-4-16,3 0 10 15,2 2-5-15,1-2 6 0,-4-4-9 16,1 0 4 0,-1-2-2-16,1-2 0 15,-1 0-5-15,4-2 4 0,1-5-11 16,1 0 13-16,3-3-13 15,-2-2 10-15,-3-1 0 16,-3 3 3-16,-5 3 0 16,-4 5 4-16,-2-1-4 15,-2 4-4-15,0 1-6 16,-5 0-13-16,1 0-15 16,-4 0-21-16,2 0 39 15,-3 0-9-15,1 4 16 16,4 2 11-16,2-1 4 15,-3 2-5-15,1-4 6 16,-4 3-2-16,1-3 16 0,-1-1 22 16,-2-1-7-16,3 4 12 15,1 1-35-15,0 2 0 16,2 4-9-16,1 1 6 16,3 8-12-16,6 1 12 15,5 2-12-15,7-3-9 16,2-2 1-16,6-5-16 15,1-5-6-15,-3-8 4 16,1-5-14-16,-4-4-2 16,-3-8-1-16,-3 0 47 15,-1-2 1-15,-3 2-6 16,-1 1 7-16,-3 4 0 0,-3 5 0 16,0 2 13-16,-2 2-10 15,0 0 1-15,0 2-8 16,0 0 8-16,0 2-2 15,2-2 26-15,1 6 34 16,2-2-28-16,1 4-4 16,-2-4-11-16,3 2 5 15,-5-5-1-15,6-1-15 16,-2 0 27-16,3-3-32 16,5-1-3-16,1-2-30 15,1-4-67-15,1 0-45 16,-1-1-83-16</inkml:trace>
  <inkml:trace contextRef="#ctx0" brushRef="#br0" timeOffset="55738.6071">23896 12708 782 0,'0'-15'143'16,"0"9"-120"-16,-3 0-18 15,3 4 2-15,0 2 11 16,0 2-18-16,3 6 1 16,-1 12 0-16,0 12 2 15,0 14 24-15,0 10-11 0,-4 3 5 16,-2-3-16 0,2-8 6-16,-1-10-11 0,3-12-14 15,0-7-19-15,0-8-69 16,0-5-73-16,0-4-112 15</inkml:trace>
  <inkml:trace contextRef="#ctx0" brushRef="#br0" timeOffset="56491.8375">23751 12996 681 0,'-5'1'182'16,"3"-1"-93"-16,0 0-56 0,2-1 2 15,2 1-31 1,2-2-4-16,12-1-17 0,8 1-16 16,15-7-47-16,9 3 12 15,8-2 9-15,0 1 21 16,-8 4 23-16,-5-3 15 16,-5 3 24-16,-11 0-12 15,-7-1 24-15,-7 1-14 16,-4 2-2-16,-7-1-19 15,0 2-2-15,1 0-4 16,-6 0-11-16,1 0 14 16,0 0 2-16,0 0 30 0,0 2 10 15,-1-2 11 1,1 1-29-16,2-1 11 0,-2 0-24 16,2 3-9-16,2-2 0 15,-2 2-20-15,9 3 16 16,1 2-15-16,0-2-4 15,9 2-21-15,2-4 23 16,-1-2-16-16,3-4 20 16,-1-4 17-16,-4-5 0 15,-7 2 30-15,0-1-14 16,-4-2 12-16,-3 2-10 16,-2 1 16-16,0 6-27 15,1-1 9-15,-3 5-8 16,-3 2 0-16,3-3 0 15,0 0-7-15,0 2 18 16,-2-1 9-16,4 2 13 16,-2 1-16-16,0-1 16 0,3 4-34 15,1 1-4-15,3 2-3 16,4-2-9-16,2 2-20 16,3-2-20-16,1-4 27 15,2-2-19-15,-1-4 24 16,-3-4-21-16,1-6 33 15,-1 2-10-15,-6 0 11 16,0 2 4-16,-4 3 0 16,-3 5 13-16,-2 0-12 15,4 7 35-15,1-1-18 16,4 4-4-16,2 0-12 16,4 4-4-16,5-2-3 0,1-3-20 15,-2 0-8-15,2-6-28 16,-1-3-54-16,-1-6-111 15,2-5-167-15</inkml:trace>
  <inkml:trace contextRef="#ctx0" brushRef="#br0" timeOffset="56916.5426">24874 12909 520 0,'11'-3'161'0,"-3"-1"-66"16,-5 2-30-16,-3-1 47 15,-3 2-66-15,-1-4-35 16,0 0-11-16,-3-2-19 0,-4-3 14 15,0 2 3 1,2 0 2-16,1 5 9 0,0 0 22 16,2 3-9-16,-17 14 28 15,14-2-8-15,5 1-4 16,-2 1-12-16,1-2-24 16,0 12 0-16,3-4 5 15,4 0-14-15,8-5-39 16,0-3-3-16,3-3-18 15,8-5-6-15,6-6-19 16,2-4 23-16,2-5 64 16,-2 0 5-16,-4 1 51 0,-10 0-17 15,-4 2 23 1,-4 2-14-16,-3 1 2 0,-2 4-22 16,-2-1-9-16,0 4 14 15,0-1-26-15,2 2 0 16,1 3 4-16,3 4-1 15,2 4-5-15,2 0-2 16,1 0-39-16,3-2-3 16,-1-4-47-16,5-3-112 15,0-8-108-15</inkml:trace>
  <inkml:trace contextRef="#ctx0" brushRef="#br0" timeOffset="57279.8051">25279 12919 537 0,'13'-5'122'0,"3"-1"-50"0,-3 0-46 16,6 1 31-16,-2-2-40 16,8-1-17-16,-3 2-7 15,1-2-5-15,-6-1 12 16,-3 6 9-16,-6-1 36 16,-5 2 16-16,-1 2 25 15,-4 2-29-15,-1-1 2 16,-1 2-38-16,0-1 7 15,-4 4-28-15,4-1-8 16,0 4-33-16,4 3-32 16,8 1-19-16,8 2-90 15,11-3 32-15,7-5-35 0,8-4 10 16,3-7 175-16,-3-2 206 16,-7-1-25-1,-6 2-16-15,-13 3 13 0,-7 2-69 16,-5 0-11-16,-4 2-74 15,11-1-6-15,12 8-18 16,12-1-11-16,14 2-75 16,14 0-70-16,3-7-192 15</inkml:trace>
  <inkml:trace contextRef="#ctx0" brushRef="#br0" timeOffset="66176.6885">9199 4196 580 0,'-4'5'68'0,"1"-20"-58"16,6-10-4-16,4-12 10 15,-1 4 5-15,9 2 24 16,3 5-15-16,1 5 0 15,-9-2 3-15,-1 7-2 16,-7 6-21-16,-2 3 5 16,-4 0 28-16,2 5-20 15,2 0 14-15,-5 2-33 16,5 0 9-16,0 2-5 16,0 0-1-16,0 1-4 15,3-3 0-15,-1 0-1 16,-2 0 3-16,0 0 3 15,2 0-5-15,-2-3 5 0,-2 3 0 16,6-2-11-16,4-2 8 16,4 0-5-16,9 0 3 15,5-2-1-15,3 2 3 16,4 2 2-16,1-2 7 16,8 1-10-1,5 0 3-15,9-1 2 0,8 0-18 16,-2 4 8-16,-1 0 1 15,6 7-2-15,-6-3 5 16,-4 7-12-16,10 1 19 16,0 2-12-16,4-2 9 15,7 0-11-15,6-2 8 16,6-6-7-16,10-4 5 16,3-4-2-16,3-6 19 0,6-2-11 15,-3-1 20-15,-2 2-27 16,0 1 9-16,-4 2-1 15,-1-2-1-15,7 2-6 16,7-2-1-16,4-4-1 16,14-1 6-16,6 2-19 15,5 1 26-15,-5-1-15 16,3 5 11-16,-10 7-18 16,-3 2 12-16,-3 4-3 15,4 1 0-15,12 4 1 16,9 0-3-16,-1 1 6 0,2-3-10 15,-1 1 15 1,-7-5-18-16,-6-2 20 0,3-4-18 16,9-2 7-16,7-3 0 15,14 1-3-15,11 3 3 16,6 5 0-16,1 2-3 16,-3 10-12-16,-9 2 12 15,-13 1 2-15,-16 2-6 16,-8-2 7-16,-10-3 0 15,-6-1 0-15,-5-5-4 16,3 5 8-16,4-4 2 16,10 5-1-16,13 0-10 15,13 2 3-15,12 0-13 16,0 6-3-16,-9-1 11 0,-10 3 4 16,-11-2-3-16,-11 0 0 15,-9-7 10-15,-2-2-6 16,-2-1 4-16,7 1-4 15,12-6-3-15,14 3 5 16,14 4 0-16,9 0-5 16,4 2 1-16,-7 8-11 15,-10 3 7-15,-14 3-1 16,-15 1 6-16,-12 1-9 16,-5-4 11-16,-2-2-7 15,5-3-1-15,5-7 9 16,1-2 0-16,2-6-3 15,-6-2 11-15,-5 1 8 0,-4-1-15 16,-5 5 7 0,-8-3-5-16,-3 4 8 0,-7 0-3 15,-6 2-5-15,-1 2-5 16,-4 2 10-16,3-2 0 16,-5 0-3-16,-4-2-10 15,-3-2 10-15,-2-8-10 16,-5 2 0-16,-2-6 4 15,1 0-4-15,-3-4 7 16,-4 0-10-16,-7 0 13 16,-2 4-12-16,-12 0-32 15,-4 6-65-15,-6 4-92 16,-16 11-121-16</inkml:trace>
  <inkml:trace contextRef="#ctx0" brushRef="#br0" timeOffset="73096.7203">21826 13655 780 0,'-4'0'196'16,"1"0"-132"-16,3 3-63 15,0-3 2-15,3 0 31 16,7 4 44-16,11-2-49 15,8 3-4-15,13 6-24 16,4-1 17-16,1 2-11 16,-7-5 15-16,-4 2-9 15,-7-5 9-15,-7 1 10 0,3 2-15 16,6-1 16 0,9 3-29-16,12 0 23 0,14 1-26 15,19-2 3-15,15 0 0 16,16-2-8-16,15 0 4 15,15-2-7-15,7 2 2 16,7-2-19-16,3 6 19 16,2 3-5-16,0-2 6 15,-3 5-5-15,-4-2 7 16,-8-2-4-16,-7-2 6 16,-8-2 0-16,-8-8 0 15,-2 2-2-15,0-2 7 16,-1 0 13-16,4 2-16 15,-1 4-1-15,0 2 6 16,-5-2-9-16,-3 5 2 0,-4-4-1 16,-8 1 1-16,-7 2 4 15,-10 0 19-15,-14 2-19 16,-14-1 28-16,-5 0-21 16,1 2 14-16,5-6-23 15,9 4 0-15,5-2 2 16,8 0-1-16,6-1-4 15,-1-2 10-15,1-3-4 16,-4 0 1-16,-5-3-12 16,-6 1 5-16,-9 1-8 15,-19-2-22-15,-9 3-5 16,-20-2-2-16,-7-1-39 16,-10 3 5-16,-2-3-70 15,-6 0-7-15,-13 0-108 0,-12 0-46 16</inkml:trace>
  <inkml:trace contextRef="#ctx0" brushRef="#br0" timeOffset="88747.0806">8005 11409 517 0,'-4'3'84'15,"-3"-3"-30"-15,0-3-53 16,5 3 14-16,-1 0 10 16,1 0-1-16,2 0-14 15,0 0-9-15,-2 0-1 16,2 0 0-16,2-1 21 16,0-1-13-16,1 2 31 15,-1 0-12-15,2 0 16 0,-4 0-36 16,5-3 18-16,0 0-25 15,5-7 2-15,11-4-4 16,8-5 4-16,6-1-9 16,5 1 5-16,-4 4 1 15,-12 5-17-15,-3 2 14 16,-10 6 7-16,-7-2-3 16,-2 4 1-16,0 0 1 15,-4 0-2-15,0 0 2 16,-2 2-14-16,-9 4-9 15,-16 7-58-15,-14 6-112 16</inkml:trace>
  <inkml:trace contextRef="#ctx0" brushRef="#br0" timeOffset="89609.584">7624 13489 297 0,'7'2'325'16,"-3"0"-244"-16,-4 0-73 16,0-2-4-16,0 0 7 15,0 0 1-15,7-6 0 16,7-2-8-16,5-8 7 0,10-4-4 16,2-6 6-16,7-2-11 15,-9-2-4-15,-2 8-39 16,-9 4-79-16,-9 13-117 15</inkml:trace>
  <inkml:trace contextRef="#ctx0" brushRef="#br0" timeOffset="90016.3505">7542 14650 514 0,'4'4'166'16,"0"-6"-84"-16,-2-6-59 15,1-3 0-15,1-8 54 0,8 1-11 16,7-8-33-16,8 8 4 16,6 0-34-16,2 4-6 15,-2 10 5-15,-2 6-4 16,2 2-5-16,-1 0-20 15,-1 4-17-15,4-6-78 16,1-2-39-16,-3 0-237 16</inkml:trace>
  <inkml:trace contextRef="#ctx0" brushRef="#br0" timeOffset="95115.2189">15801 9996 605 0,'-2'-3'58'0,"2"-6"-49"15,-2 3 15-15,-1-2 20 16,3 1-29-16,0 3 5 0,0-1-5 16,0 1 37-16,-2 4-7 15,0-1-1-15,0-4-33 16,-6 3 9-16,-2 0-6 15,-13 2-13-15,-6 6-1 16,-6 4 8-16,-5 4-7 16,0 4 4-16,9 0-10 15,8 0 1-15,13-2 4 16,4-2-6-16,12-2 0 16,9 2 2-16,5 0-19 15,9 0 21-15,4 0-1 16,5 1-5-16,-2 1 16 0,-5 2-16 15,-7 1 7-15,-6 3-2 16,-11 3 3-16,-7 0 0 16,-10 6 16-16,-9 0-16 15,-12-2 35-15,-5-1-17 16,-7-2 18-16,2-7-22 16,5-4-3-16,9-7-11 15,5-8-4-15,6-4-32 16,7-6-34-16,2-4-72 15,7-4-119-15</inkml:trace>
  <inkml:trace contextRef="#ctx0" brushRef="#br0" timeOffset="95421.1967">16227 10094 214 0,'13'-4'553'16,"-9"4"-468"-16,-6 3-78 16,-5 0 30-16,-1 7 12 15,3 8-41-15,-1 8-2 16,1 5 0-16,5 0-6 15,5 1 5-15,-1-1-10 0,0-7 5 16,-1-6-3-16,-3-3-14 16,0-2-33-16,-3-3-64 15,-1-2-82-15,-3 0-215 16</inkml:trace>
  <inkml:trace contextRef="#ctx0" brushRef="#br0" timeOffset="95632.3203">16150 9865 608 0,'2'-40'83'0,"-2"11"-31"0,4 2-19 16,-4 11 17-16,0 5-50 15,2 6-9-15,2 3-96 16,3 2-126-16</inkml:trace>
  <inkml:trace contextRef="#ctx0" brushRef="#br0" timeOffset="96615.7247">16917 10258 272 0,'16'4'362'15,"-3"-1"-237"-15,-3-1-31 16,-6-2 22-16,-2 0-30 16,-2 2-16-16,2-2-30 15,-2 0-33-15,0 0-1 16,7 0 4-16,3-2-11 15,7 0 4-15,5-1-6 0,2-1-14 16,3-1-1-16,-5-4 9 16,-4 2-3-16,0-4 12 15,-10 0-11-15,-2-4 4 16,-4 2-4-16,-7-3 10 16,-2 1-20-16,-2 2 13 15,-6 1 8-15,-7 5 0 16,-5 5-4-16,2 4 9 15,-4 5-10-15,2 5 15 16,0 3-5-16,8 5-3 16,-4 6 15-16,6 7-15 15,8 1 4-15,4 4-6 16,7 0 0-16,7-3-3 0,7 1 11 16,2-7-21-1,4-7 5-15,3-4-12 0,6-6-25 16,0-8 6-16,0-6-1 15,3-8 0-15,-5-7-2 16,-3-10-41-16,-1-7 9 16,-5-5-32-16,0-10-4 15,-4-5-48-15,-1-6 158 16,-4 2 16-16,1 4 89 16,-6 6-13-16,-2 13-10 15,1 12-2-15,-5 4-20 16,0 7 5-16,0 6-38 0,0 1-19 15,0 4-5-15,0 2-3 16,-2 10 13-16,-3 7 41 16,-1 18-18-16,-5 14-11 15,-1 15 14-15,-1 4-17 16,4 5 14-16,4-10-20 16,3-1 10-16,7-11-22 15,2-12-4-15,-3-8-9 16,3-10-57-16,-1-6-69 15,1-4-205-15</inkml:trace>
  <inkml:trace contextRef="#ctx0" brushRef="#br0" timeOffset="97137.4235">18214 9899 295 0,'-3'-16'473'0,"-1"7"-412"16,-2 3-47-16,-3 6 5 15,-1 12 38-15,-3 17-27 16,-3 18 0-16,-5 17-20 16,-2 15 22-16,3 4-5 15,5-3-5-15,3-4-6 16,10-9-12-16,29 78-4 0,-20-136-6 16,2-3-7-1,-3-2-69-15,3-2-35 0,9-2-68 16,5-9-185-1</inkml:trace>
  <inkml:trace contextRef="#ctx0" brushRef="#br0" timeOffset="97507.0577">17781 10301 809 0,'-6'-10'109'0,"2"0"-87"0,6-4 6 16,12-2-1-16,5-1-23 15,12 1-4-15,12 2 9 16,3 4-14-16,6 4 5 16,-4 6-7-16,-5 5-28 15,-5 2-6-15,-9 4 4 16,-9-1-32-16,-9 1 21 15,0 0-3-15,-7-3 40 16,-1-1 11-16,0 2 8 16,1-1 18-16,2 4 36 15,-1 2 14-15,1 9-2 0,1 2-24 16,-4 5-14-16,1 4 5 16,-4 2-24-16,0-4 3 15,0-4-17-15,0-4-6 16,-4-4 0-16,1-4-45 15,1-2-33-15,-3-4-77 16,1-2-100-16</inkml:trace>
  <inkml:trace contextRef="#ctx0" brushRef="#br0" timeOffset="97732.9286">18240 10168 666 0,'8'-10'97'16,"-2"2"-95"-16,-1 2-2 16,1 2-6-16,8 2-45 15,5 7-100-15,6-2-268 16</inkml:trace>
  <inkml:trace contextRef="#ctx0" brushRef="#br0" timeOffset="98940.7366">18433 10309 662 0,'-6'6'86'0,"4"0"-69"0,2-2 14 15,5 0 51-15,4 1-40 16,2 4-37-16,5-3 7 16,4 2-9-16,-2-4 12 15,-1-4-14-15,3-4 4 16,-7-2 0-16,1-4-7 16,-3-5 2-16,-3 2-6 15,-4-6-1-15,-2 1-15 16,-4 0 18-16,0 4 7 0,-8 2-11 15,-1 2 12-15,-3 5-8 16,-3 3 3-16,-3 4 1 16,2 2 1-16,0 4 2 15,1 1 13-15,1 4-2 16,3 3 31-16,1 4-14 16,-1 8 21-16,1 6-30 15,6 6 16-15,2 2-23 16,6 1-4-16,4-4-9 15,10-6 1-15,5-5-6 16,5-10-47-16,7-9-4 16,8-9-15-16,1-8-4 0,-2-10-9 15,-4-6 34-15,-5-2 27 16,-11 0 19-16,-6-2 2 16,-8 2 3-16,-6 2 21 15,0 4-7-15,-2 6-17 16,2 1-1-16,-2 4-3 15,2 5-3-15,0 2 7 16,0 2 1-16,2 0 10 16,-2 2 61-16,2 5-12 15,0 1-3-15,3 7-31 16,1 3 9-16,1 4-21 16,2-2-4-16,-2 0 0 15,-1-6-5-15,-2-2-7 16,4-3 9-16,-4-6 2 15,-2-3-6-15,3-2 3 0,3-4-6 16,4-6-3-16,3-3-7 16,3-8-2-16,-3-3-9 15,1 0-27-15,-3 2 43 16,1 8-3-16,-5 2 1 16,-3 7 11-16,1 3-10 15,-5 7 12-15,3-2-1 16,2 4 13-16,-1 1-17 15,3 0 7-15,3 0-1 16,-4-2 3-16,3 0-9 16,1-2-2-16,5-4-18 15,4-2-8-15,1-4 13 16,2-6-9-16,1-4 10 0,-1 2 13 16,-6 1 19-16,-5 8 25 15,-6 1 4-15,-3 6-34 16,-4 7 26-16,0 6 0 15,2 5-31-15,4 1-9 16,-4 6 4-16,4-3-10 16,3-4-6-16,0-3-9 15,2-8-38-15,4-1 25 16,4-8-33-16,3-3-58 16,0-6-5-16,2-3 37 15,3 0 30-15,-2 3 18 16,-6-2 39-16,2 3 6 0,-7 4 21 15,-1-5 7 1,-5 3 40-16,2 1-3 0,-6-1 23 16,1 2 20-16,-3 0-27 15,-2 4-5-15,0-1-33 16,0 6 2-16,0-3-44 16,-2 4-2-16,2 8 3 15,2 6-3-15,0 8 1 16,2 10-3-16,3 3-1 15,4 4 8-15,2-3-9 16,3-2 2-16,-3-8 1 16,-4-4-45-16,1-9-1 15,-6-6-33-15,-2-4-7 16,-2-5-36-16,-2-4-34 16,-2-5-86-16</inkml:trace>
  <inkml:trace contextRef="#ctx0" brushRef="#br0" timeOffset="99263.5515">19524 10537 141 0,'-2'-28'232'15,"-2"0"-101"-15,-1 2-37 16,0 3 15-16,-1 3-39 16,1 1 0-16,1 1-13 15,4 2-10-15,-2 0-38 16,4-1 11-16,2 2-14 16,3-3-4-16,2 4 7 15,4 2-9-15,3-2 0 0,4 5 7 16,0 2-1-1,3 2-5-15,3 2-1 0,-2 3 1 16,5 3-2-16,2 3-2 16,-1 5 3-16,-8 1 18 15,-7 6 9-15,-13 2 21 16,-12 5-19-16,-17 0 29 16,-11 0-44-16,-9-4 2 15,-8-1-11-15,3-4-5 16,8-6-4-16,10-4-47 15,14-4-37-15,12-4-84 16,10-8-224-16</inkml:trace>
  <inkml:trace contextRef="#ctx0" brushRef="#br0" timeOffset="99749.5145">19925 10254 705 0,'-4'3'99'15,"4"-6"-70"-15,-2 3 66 16,2 0-30-16,0 0-39 16,2 0-21-16,0 0 3 15,-2 0 19-15,2 3-7 16,-2-2 23-16,2 6 5 0,-2-1 9 15,-2 4-32-15,-2 6-1 16,-3 2-24-16,-2 1-3 16,2 4-24-16,3-4-35 15,4 0-12-15,4-5-22 16,5-4 31-16,3-3 1 16,3-2 61-16,-1-4 3 15,1-1 20-15,-1-1 14 16,-4-5-6-16,3-1-1 15,1-6-20-15,1 1 14 16,-1-5-2-16,-3 0 0 16,-4-4-14-16,-7 2 6 15,-11-6-6-15,-7 2-2 0,-8-1-3 16,-5 2 0-16,-6 4 6 16,6 4-5-16,5 5 20 15,1 7-17-15,5 4-8 16,7 7-24-16,1 2-9 15,10 7-91-15,4 3-213 16</inkml:trace>
  <inkml:trace contextRef="#ctx0" brushRef="#br0" timeOffset="100979.1695">20732 10168 475 0,'2'0'77'15,"2"-1"-70"-15,1 1 40 16,4-3 10-16,4-1-4 15,7 0-25-15,3-2 10 16,-2 2 20-16,0-2-10 16,-5 3 7-16,-8 0-9 15,-3 3 15-15,-3-2-30 16,-4 2-3-16,2 2-18 16,-2-2-6-16,-1 0-4 15,1-2 4-15,-4 2-8 16,-4-4 15-16,-5 0 0 0,-3 0-7 15,-9 2 16-15,-2 6-18 16,-2 2 11-16,0 4-12 16,2 1 0-16,7 0-1 15,4 0 3-15,9-1-10 16,5-1 14-16,8 5-7 16,5 0 8-16,9 5-7 15,1-2 1-15,8 0-2 16,0-6 0-16,-4 0 3 15,1-7-3-15,-4-7 7 16,-2-7-4-16,5-7 4 16,-2-13-14-16,4-8 1 15,2-8-4-15,-2-7-8 0,-4-4-22 16,-1 0 9-16,1 1-6 16,-6 8 22-16,1 9 15 15,-5 14-12-15,-5 10 10 16,2 8-10-16,-6 7-11 15,0 7 23-15,0 11 4 16,-2 11 1-16,2 15 21 16,-4 12-12-16,-2 8 23 15,-1 0-15-15,0-5 20 16,1-14-34-16,4-10 6 16,4-12-14-16,-2-9-2 15,4-6-33-15,-2-5-54 16,3-6-41-16,3-5-110 0</inkml:trace>
  <inkml:trace contextRef="#ctx0" brushRef="#br0" timeOffset="101353.3291">21242 10199 458 0,'-2'12'266'16,"2"-8"-209"-16,0-1-15 15,2-3 39-15,7 0-32 16,4-3-49-16,9-5 0 16,3-3-39-16,2-1 16 15,0-4-2-15,-8 2 22 0,-3-2 3 16,-9 2 14-16,-5 2 21 16,-6 0-30-16,-5 0 21 15,-5 4-23-15,-5 2-2 16,-6 2 10-16,-4 8-11 15,-4 4 2-15,-3 6 18 16,1 4 17-16,2 2-7 16,12 0 9-16,5 1-1 15,9-2 11-15,12 4-25 16,8-2 1-16,9 2-22 16,9-5-3-16,12-4-2 15,6-4-68-15,0-8-39 16,-5-2-74-16,-1-6-157 0</inkml:trace>
  <inkml:trace contextRef="#ctx0" brushRef="#br0" timeOffset="101900.3313">22439 10172 537 0,'-6'-10'139'15,"2"1"-88"-15,0-1 5 16,-3-1 54-16,-1 3-52 0,-2 1-2 15,-3-2-47-15,-7 0 17 16,-2 3-12-16,-7 1 10 16,-2 5-2-16,-8 2-2 15,4 7 14-15,2 4-19 16,-1 6 18-16,7-1-17 16,8 5 5-16,5 4-21 15,5 0 21-15,9 1-15 16,7-1 2-16,6-1-8 15,7-7 0-15,5-4-6 16,6-3-60-16,5-10-57 16,3-4-80-16,2-6-79 0</inkml:trace>
  <inkml:trace contextRef="#ctx0" brushRef="#br0" timeOffset="102337.0919">22581 10225 640 0,'6'-13'119'15,"0"8"-56"-15,-6 1 40 0,-4 1-17 16,-2 3-22-16,-32 15-37 15,23-5 19-15,-1-1-32 16,5 1 9-16,0 0-23 16,-9 10-1-16,6-3 0 15,6-1-15-15,5 1-11 16,10-4-25-16,11-1 32 16,11-6-16-16,9-4 3 15,8-8 5-15,3-8 20 16,-2-4 4-16,-9-2 4 15,-11-3 7-15,-14 1 2 16,-8 2 23-16,-14 3-16 16,-11 0 20-16,-7 5-27 0,-7 5 2 15,1 7-11 1,0 1-5-16,-1 5-21 0,10 5-54 16,6-3-37-16,7 2-59 15,8 2-59-15</inkml:trace>
  <inkml:trace contextRef="#ctx0" brushRef="#br0" timeOffset="102663.9323">23127 9900 763 0,'6'-17'105'0,"-1"6"-71"15,-3 2-6-15,0 5 47 16,-2 2-49-16,3 7-21 16,1 5 12-16,1 12 24 15,-1 12 22-15,-2 16-31 16,0 9 27-16,-2 3-20 16,-2-3 11-16,-2-5-18 15,4-12-10-15,0-8-22 16,0-7 0-16,2-11-3 15,0-6-41-15,0-6-6 16,1-2-45-16,-1-2-33 16,0 0-52-16,0 0-25 0,5-4-108 15</inkml:trace>
  <inkml:trace contextRef="#ctx0" brushRef="#br0" timeOffset="102871.8469">23332 10193 446 0,'15'-15'199'15,"-4"4"-88"-15,-1 2-5 16,-6 5 12-16,-2 4-48 16,-2 0-25-16,2 6-26 15,1 2 47-15,-1 8-44 16,2 4 4-16,-2 2-22 16,0 3-5-16,1-2 1 15,-3-6-10-15,3-7-29 0,-1-2-59 16,-2-6 5-16,2 0-92 15,-2-4-125-15</inkml:trace>
  <inkml:trace contextRef="#ctx0" brushRef="#br0" timeOffset="103088.6992">23352 10037 643 0,'2'-13'294'0,"0"1"-241"16,0 4-4-16,1 3-21 16,2-1-28-16,5 1-55 15,9 1-64-15,4 4-95 0,6 6-105 16</inkml:trace>
  <inkml:trace contextRef="#ctx0" brushRef="#br0" timeOffset="103446.2686">23632 10066 524 0,'8'2'176'0,"-8"-2"-77"16,-2 0 19-16,-4-2-8 16,0-2-60-16,-1 2 1 15,-1-2-24-15,-6-1 12 16,1 4-21-16,-1 1 8 16,1-1-23-16,-1 1 4 15,5 0-2-15,3 0-2 16,-1 1-6-16,1 3 13 0,-1 2-20 15,4 6 9-15,3 0-26 16,5 4-48-16,9 2 2 16,8-2 15-16,9 0 26 15,1 1 32-15,-1 0 0 16,-8 2 11-16,-6-1 27 16,-11 1 18-16,-6 2-6 15,-9-1 3-15,-5 0-31 16,-7-2-2-16,-4-3-9 15,-4-2-10-15,4-7 0 16,1-4 6-16,0-2-14 16,4-4-17-16,4-6 2 0,-2 0-49 15,4-4 10 1,4 0-18-16,3-1-51 0,3 2-102 16,4 0-206-16</inkml:trace>
  <inkml:trace contextRef="#ctx0" brushRef="#br0" timeOffset="103711.8208">23833 10112 770 0,'11'-11'78'0,"-7"6"-67"0,2-1 12 16,-6 6 61-16,2 4-70 15,0 6 24-15,0 6-5 16,0 8 29-16,-4 7 0 16,0 2-27-16,-5 2-2 15,0-4-30-15,1-6 1 16,1-3 11-16,3-9-30 16,2-2-38-16,0-5-94 15,0-2-181-15</inkml:trace>
  <inkml:trace contextRef="#ctx0" brushRef="#br0" timeOffset="103929.89">23771 9988 890 0,'13'-22'79'15,"1"6"-79"-15,-3 0-12 16,-1 8 7-16,4 4-71 16,7 10-207-16</inkml:trace>
  <inkml:trace contextRef="#ctx0" brushRef="#br0" timeOffset="104585.9869">24054 10176 559 0,'8'-1'361'0,"-3"-3"-292"0,-5 0-28 15,-3-3 32-15,-1 5-22 16,0 0-25-16,0 2-19 16,1 0-7-16,-1 6 5 15,-2 7 12-15,-4 0-8 16,-1 3 4-16,3 6 12 15,2-1-12-15,6-3 3 16,8-1-13-16,3 0 8 16,5-5-7-16,3-2-8 0,4-7 3 15,1-3-2-15,3-5-10 16,-3-5 0-16,1-2 10 16,-5-6-14-16,-3-3 11 15,-3-5-9-15,-1-2 12 16,-3-4-34-16,-6 4 24 15,0 4 8-15,-4 5-10 16,0 12-42-16,0 3 13 16,2 4 22-16,1 3-10 15,3 3 23-15,3-1 17 16,3 3-15-16,3 0 10 16,3 3-3-16,-3-2 33 15,1 5 6-15,-3 0 37 16,-1 8-36-16,-4 5 8 15,-1-1-31-15,-3 0 19 0,-2-4-34 16,-2-6 1-16,0-6 1 16,0-3-8-16,3-7-2 15,-3 0-15-15,5-7 15 16,1-5-49-16,7-9 41 16,3-6-20-16,9-12-28 15,4-3-14-15,0 4 76 16,-3 6 3-16,1 8 4 15,-5 10 29-15,-3 8 13 16,-2 6 38-16,3 10-27 16,3 6 21-16,-2 10-18 15,4 4-11-15,0 7-36 0,-1-1-8 16,0-4-8-16,-1-5-21 16,-1-6-40-16,1-7-96 15,1-12-181-15</inkml:trace>
  <inkml:trace contextRef="#ctx0" brushRef="#br0" timeOffset="105772.9402">25703 10317 607 0,'4'-2'176'15,"-2"-2"-86"-15,-2 0-5 16,0 4 1-16,0-2 17 16,0 2-64-16,0 0-6 15,0 0-24-15,3-2 8 16,-3 2-7-16,4 0-8 15,4-2-2-15,9-2 12 16,5 0-16-16,11-5 4 0,5 0-14 16,4-4-38-16,1 2 0 15,-3-3 21-15,-11 2 28 16,-7-2-3-16,-11-3 3 16,-4 4 0-16,-9-4 6 15,-5 2 14-15,-5 0-12 16,-3 3 9-16,-5 0-11 15,-2 3-1-15,-2 7-2 16,-6-1 2-16,4 3 0 16,-1 5 2-16,4 4 17 15,4 1-17-15,1 8 26 16,7 4-26-16,4 5 2 0,7 1-5 16,5 0 8-1,12 0 1-15,3-5-5 0,9 2-8 16,5-7 11-1,1-4-16-15,-2-6-22 0,-1-2-47 16,-6-3-38-16,1-8-58 16,-2-7-119-16</inkml:trace>
  <inkml:trace contextRef="#ctx0" brushRef="#br0" timeOffset="106170.7252">26344 10087 716 0,'5'-11'85'0,"-3"3"-60"0,-7 2 35 16,1 4 7-16,-5-1-24 16,-2 3-40-16,-3 3 15 15,-5 3-5-15,-4 2 11 16,1 6-23-16,-1-1-2 15,10 0 0-15,7-1-8 16,4-1 6-16,8 1-13 16,9-1 14-16,6 7 4 15,8 0-1-15,0 3 4 16,0-1 0-16,-2 0-2 16,-10-2 7-16,-3 0 8 0,-10 0-9 15,-4-3 11 1,-4 0-13-16,-8-3 25 0,-7-2-16 15,-4-4-7-15,-8 0-3 16,0-2-12-16,-5-2-11 16,5-2-43-16,0-5-29 15,2-2-145-15,8-5-270 16</inkml:trace>
  <inkml:trace contextRef="#ctx0" brushRef="#br0" timeOffset="106419.5671">26320 10093 505 0,'19'-6'279'0,"4"-1"-239"0,0 3-35 16,0 0 68-16,6 2-49 15,10 2-24-15,3 2-86 16,5 0-103-16</inkml:trace>
  <inkml:trace contextRef="#ctx0" brushRef="#br0" timeOffset="107062.1957">27149 10087 230 0,'15'-9'674'15,"-4"7"-587"-15,-6 0-80 16,-3 2 45-16,-4 2-8 16,-1 9 1-16,1 8-22 15,-2 15-13-15,-3 7-9 16,3 4-1-16,-1-2 0 15,3-9 3-15,0-11-6 16,0-8 9-16,2-5 7 16,0-6-11-16,-3-4 14 0,3-4-15 15,-2-2 10-15,-5-7-11 16,5-6-13-16,-2-7-15 16,2-8-21-16,4-7 11 15,6 0-44-15,6-2 62 16,4 5-26-16,4 10 30 15,1 6 5-15,-2 10 11 16,0 6-4-16,-3 6 8 16,-5 6 9-16,1 3-1 15,-1 3 34-15,-5 1-18 16,-1 5 6-16,0 1-10 16,-7 0 13-16,-2 1-3 0,-3-4-23 15,0-3 10 1,1-4-20-16,2-4 27 0,2-5-26 15,2-3 1-15,0 0-3 16,3-1-14-16,6-9-29 16,7-5 4-16,8-5 15 15,4-6-11-15,-1 3 30 16,-7 7 5-16,-7 6 16 16,-5 7-12-16,-8 6 9 15,-2 8 6-15,0 10 14 16,-2 8-15-16,2 6-7 15,-2 6 3-15,-1-2-10 16,0-6 8-16,6-5-8 0,2-8-8 16,-1-6-11-16,3-2-21 15,-1-8-27-15,6-2-36 16,1-8-158-16,2-3-277 16</inkml:trace>
  <inkml:trace contextRef="#ctx0" brushRef="#br0" timeOffset="107858.96">27619 10203 628 0,'-2'0'231'0,"2"0"-201"16,-2-3-19-1,6 2 30-15,11-5-38 0,5 0-3 16,7-3-23-16,4-1 7 15,1 4 6-15,-8 0 6 16,-9 0 8-16,-6 2 18 16,-7-2 3-16,-2 0-9 15,-6-4 7-15,-3-2-20 16,-9 0 9-16,-2 0-9 16,-4 2 2-16,-3 2 2 15,0 4 1-15,4 4 6 16,2 8 3-16,0 5 0 15,1 4-7-15,5 5 18 16,4 5-27-16,9 2 30 16,6 4-23-16,9-4 0 0,10-2-8 15,4-5-1 1,4-6-30-16,0-4-31 0,0-9-4 16,-2-8-20-16,-2-5-12 15,-3-5 25-15,-2-5 25 16,-3-3 1-16,-4-2 38 15,1 3 9-15,-1-1 0 16,-1 2 40-16,-1 4 10 16,-2 2 31-16,-4 5-6 15,-3 2-7-15,-2 4-18 16,1 2-9-16,-3-1-29 16,0 3-4-16,2 5-7 0,0 3 13 15,2 6 12 1,5 4-24-16,-2 4 25 0,0-2-18 15,-1-1 8-15,-1-8-11 16,-3-4-6-16,0-6 1 16,1-1-1-16,-1-1-6 15,7-6-15-15,6-4 8 16,5-8-2-16,5-1 5 16,2-4-20-16,-6 2 30 15,-7 8 1-15,-5 5 0 16,-2 6-1-16,-7 3-10 15,2 4 5-15,3 4 10 16,4 4-4-16,4 2 4 16,3 5 19-16,1 0-15 15,-1 2 13-15,-3-6-6 0,1-1 4 16,-8-4-5-16,1-4-8 16,-3-4-14-16,-2-2-11 15,-2 0-33-15,6 0-79 16,0 0-66-16,5-3-99 15</inkml:trace>
  <inkml:trace contextRef="#ctx0" brushRef="#br0" timeOffset="108345.6851">28427 10168 268 0,'-2'-4'325'0,"0"2"-224"16,0-2-3-16,-2 0 39 15,1 3-56-15,1-2-20 16,-1 2-31-16,1 1 15 15,0 1-27-15,-2 3 13 16,-5 6-5-16,2 2-5 16,-2 5-21-16,4-2 6 15,5 3-8-15,5-4 5 16,9 0-6-16,1-3-12 16,7-1 6-16,1-6-25 15,-2-2 24-15,2-7-8 16,-7-2 8-16,-3-4 8 15,-4-3-21-15,-6-1 23 16,-3-2 0-16,-5 1-5 16,-2 1 5-16,1 1-2 0,-1 1 1 15,3 5-1-15,2 2-5 16,4 4-14-16,2 1-2 16,9-2-25-16,7 1 42 15,3-2 4-15,3 0 2 16,1 0 2-16,-5 2 41 15,-3 1 13-15,-4 1 9 16,-1-3-10-16,-1 1-29 16,-1-2 11-16,2 0-14 15,-3-1 26-15,-2 0-31 16,-4 4-12-16,-1 1-6 16,-1 7-13-16,3 5-52 0,3 8-90 15,2 6-128-15,2 3-391 16</inkml:trace>
  <inkml:trace contextRef="#ctx0" brushRef="#br0" timeOffset="109148.2261">29252 10150 662 0,'-9'0'210'16,"0"-1"-146"-16,2-5-28 15,7-5 32-15,0 1-31 16,5-2-30-16,1-2-7 15,6-2-7-15,1 0-3 16,5 1 6-16,4 0 0 16,2 1-21-16,3 4 24 15,0 4-26-15,4 6-40 16,-2 2-28-16,0 8 26 0,-2 0 41 16,-4 4-24-1,-10 0 46-15,-7 0 6 0,-10 2 22 16,-9-1 27-16,-10 0 5 15,-6 2 11-15,-4-5-15 16,2-1 1-16,4-3-16 16,6-2 21-16,11-2-33 15,5-4 7-15,5 6-29 16,0 0 27-16,5 6-23 16,-1 9 15-16,5 0-10 0,5 3-4 15,1 1-11-15,3-5 15 16,-3-6-20-16,5-4-21 15,1-7-29-15,0-3-63 16,8-5-44-16,3-5 7 16,-1 0-110-16</inkml:trace>
  <inkml:trace contextRef="#ctx0" brushRef="#br0" timeOffset="110212.2919">30203 10014 299 0,'-4'0'476'16,"1"-4"-356"-16,-1 1-63 16,2 0 20-16,-1 0 16 15,1 1-42-15,0-3-10 16,0-1-33-16,0-2 19 16,0-4-24-16,-1 1 15 15,3 0-15-15,3-5-3 16,1-1-1-16,2 4-13 15,8-4 11-15,4 3-25 16,2 4 27-16,5 5-11 0,-2 2 10 16,0 6-24-16,-5 2 10 15,-3 5-2-15,-5 4 6 16,-6 9 11-16,-8 7 2 16,-6 12-12-16,-7 6 19 15,-1 2-14-15,1-2 12 16,3-4 4-16,1-9 2 15,5-9 2-15,2-8-3 16,4-7-10-16,-1-4 2 16,3-3 5-16,3-4-3 15,3 2-2-15,8 3 1 16,1 0-4-16,12-2-36 0,4 0-60 16,5-6-54-1,2-2-66-15,0-5-94 0</inkml:trace>
  <inkml:trace contextRef="#ctx0" brushRef="#br0" timeOffset="110626.6877">30889 10038 640 0,'7'-10'108'0,"-7"2"-68"16,-4 0 3-16,-5 0 46 16,-7-2-68-16,-1 4-14 0,-10 2-2 15,-4 2-5-15,-3 4 6 16,1 4-4-16,4 3 6 16,9-1-3-16,7 7-4 15,5 1-1-15,8 2-11 16,10 2-33-16,5 3 10 15,10-4 21-15,1 6 12 16,6-1-7-16,-3 2 16 16,-7-1-5-16,-5 1 8 15,-8 1 28-15,-11-5-15 16,-9 2 13-16,-7-4-20 16,-4-2-2-16,0-5-3 0,1-5-10 15,6-5-2 1,3-6-10-16,2-2-18 0,3-9-50 15,1-5-78-15,4-4-117 16</inkml:trace>
  <inkml:trace contextRef="#ctx0" brushRef="#br0" timeOffset="111093.4219">30987 10229 534 0,'16'-4'194'0,"4"-3"-188"0,2 0-2 16,3-4 78-16,8 1-32 16,7 1-17-16,1 0-27 15,-5 1 34-15,-5-2-15 16,-8 2-4-16,-7-1-13 15,-5-2-2-15,-5 2 4 16,-6-2-6-16,-4 1-8 16,-4-2 11-16,-5 4-16 15,-5-2 9-15,-5 1-4 16,-8 6-12-16,0 0 14 16,0 2 2-16,1 5 15 15,5-1 15-15,2 4-1 16,5 3 11-16,5 0-23 15,1 5 11-15,10 3-28 0,4 3 21 16,12 8-10-16,9 0-5 16,8 1 2-16,11-3-7 15,2-6-2-15,5-8-25 16,-1-6 16-16,-11-4-30 16,-8-6 5-16,-9-3-42 15,-9-1-91-15,-4-5-125 16</inkml:trace>
  <inkml:trace contextRef="#ctx0" brushRef="#br0" timeOffset="111716.0537">31647 10112 758 0,'7'-12'105'15,"-1"0"-47"-15,-4 0 20 16,-2 4-4-16,0 2-61 16,-6-2 5-16,-3 3-12 15,-7-1-5-15,-6 6 6 16,-5 1-9-16,-4 5 4 16,0 1 6-16,5 6 12 0,3 1-11 15,5-2-5-15,7 0 3 16,9-3-4-16,2-2 1 15,4 0-6-15,7-1 2 16,3 0-3-16,1-5-1 16,3-1 0-16,0-4-2 15,0-4 12-15,-2-4-5 16,-1 0 0-16,-4-3 14 16,-2-2-11-16,-4 5 27 15,-3 2-19-15,0 6 2 16,-2 3 2-16,0 1-14 15,-2 2-4-15,2 1 6 16,0-1-14-16,2 4 22 16,2 6-15-16,8 4 6 15,5 8-3-15,8 5 0 0,4 0 0 16,2 6-2-16,0-4 11 16,-2 2 2-1,-4 1-4-15,-5-5 27 0,-7 2-30 16,-4-3 13-16,-7-3-2 15,-2-2 6-15,-8-1-19 16,-4-4 7-16,-5 2-7 16,-6-2 5-16,-4-2-4 15,-2-4-3-15,-2-3-3 16,2-3-32-16,2-6-12 16,3-5-13-16,-2-2-62 15,1-8-52-15,-2-2-159 16</inkml:trace>
  <inkml:trace contextRef="#ctx0" brushRef="#br0" timeOffset="113670.5829">22169 11087 522 0,'-2'-3'256'0,"2"3"-184"15,0 0-51-15,0-2 33 16,-2 2 4-16,4 0-15 15,0 2-42-15,4 1 25 0,3-1-9 16,5 2 18-16,-1 2-27 16,3-2 13-16,-5 0-9 15,-5-2-3-15,2-2-5 16,-2-2 3-16,3-2-11 16,4-2 4-16,5-4-4 15,-2-2-21-15,1 1 22 16,-3-6-8-16,-7 1-2 15,-7-3-3-15,0 4-15 16,-10 0 28-16,-3 1-10 16,-7 4 7-16,-2 6 3 15,-5 4 3-15,-2 7 1 0,2 8 16 16,3 8 5 0,6 4-7-16,5 11 0 0,13 1-9 15,11 1 18-15,13-4-22 16,9-1 10-16,6-10-8 15,-1-5-8-15,-5-8-3 16,-2-8-22-16,-4-6-21 16,-4-6-26-16,-2-6-45 15,0-4-57-15,-3-3-28 16</inkml:trace>
  <inkml:trace contextRef="#ctx0" brushRef="#br0" timeOffset="114104.4033">22579 11011 379 0,'14'-12'256'0,"-6"3"-182"16,-1 6-6-16,-5-2 34 0,-2 4-3 16,0 2-57-1,0-1-28-15,0 7-8 0,4 5 17 16,0 8 10-16,0 7-30 16,-2 7 17-16,0 3-18 15,-4-5 9-15,2-7-10 16,0-8 3-16,-2-7 0 15,2-6-3-15,2-4 15 16,-4 0-14-16,4-2-4 16,0-8-9-16,6-9-28 15,5-6-4-15,6-8 16 16,8-9-25-16,2 7 17 0,0 2 27 16,0 7 0-1,-6 8 4-15,-2 7 8 16,-5 4 14-16,-5 7-1 0,-1 8 34 15,2 9-23-15,-3 6-9 16,2 11 2-16,-2 3-2 16,-2-1 12-16,-3-5-23 15,-2-1 29-15,0-11-28 16,-2-7-5-16,0-4 4 16,0-4-16-16,2-4-3 15,-2 0-44-15,3-2-45 16,-3 2-93-16,4-6-212 15</inkml:trace>
  <inkml:trace contextRef="#ctx0" brushRef="#br0" timeOffset="114474.191">23142 10993 673 0,'7'-6'248'0,"-2"1"-185"16,-3 4-20-16,-4-2 14 16,4 3 2-16,-2 0-57 15,2 4-4-15,2 4 3 16,3 6-1-16,2 7 4 16,2 5-2-16,0-1 2 0,-1 2 4 15,-2-4-5-15,3-4 1 16,-1-5-8-16,3-5-14 15,0-6 10-15,3-9-13 16,6-6 8-16,2-6 13 16,-2-6-4-16,3-5 0 15,-4 0 6-15,-8 1-10 16,-7 0 8-16,-4 6-4 16,-4 4-19-16,0 5 8 15,-2 8-63-15,-1 0-105 16,3 5-93-16</inkml:trace>
  <inkml:trace contextRef="#ctx0" brushRef="#br0" timeOffset="114738.0377">23530 10957 689 0,'9'0'106'0,"-2"1"-24"0,-3-1-14 16,-6 3 16-16,4-2-52 15,3 4 10-15,3 6-31 16,1 5 10-16,1 7-3 15,-4 3-6-15,-4 4 2 16,-4-2-7-16,0-3-6 16,0-2-1-16,2-7 0 15,-2-9-89-15,4 0-46 16,0-5-193-16</inkml:trace>
  <inkml:trace contextRef="#ctx0" brushRef="#br0" timeOffset="115002.8868">23512 10834 642 0,'5'-16'270'15,"2"2"-259"-15,-3 3-11 16,5 0-15-16,0 3-22 15,6 6-186-15</inkml:trace>
  <inkml:trace contextRef="#ctx0" brushRef="#br0" timeOffset="115305.7123">23767 10975 798 0,'0'-3'233'0,"-3"-2"-197"16,6-4 10-16,-3-3 15 16,4 0-20-16,7 0-41 15,9 0-10-15,9 2-45 16,9 0 26-16,2 9 11 16,5-1-7-16,-8 5 14 0,-3 1 10 15,-12 2-7 1,-11-2 9-16,-7-2-2 0,-8 2 2 15,-9 3 19-15,-7 2-3 16,-5 5 4-16,-4 4 7 16,-4 6-20-16,-1 2 7 15,5 0-11-15,8 4 1 16,0-10 3-16,13 1-10 16,0-5 5-16,10-5-3 15,4-2 9-15,4 1 7 16,6-2 5-16,8 1-19 15,7-5 21-15,5 5-20 16,5-5-6-16,-6-2-1 16,-1-2-16-16,-5 0-35 15,-9-2-17-15,-5-4-11 0,-6-4-64 16,-5-2-105-16</inkml:trace>
  <inkml:trace contextRef="#ctx0" brushRef="#br0" timeOffset="116084.1714">24831 11081 429 0,'2'-12'328'16,"-2"0"-277"-16,2-2 2 16,-2 2 14-16,4 0 17 0,-2 1-29 15,0 4-11-15,0 0-38 16,0 3 22-16,-2 4-25 15,0 0 6-15,-2 3-9 16,2 3 0-16,0 7 30 16,-2 9-24-16,2 8-2 15,2 1 4-15,2 5 1 16,7-3-6-16,3-6-6 16,5-4 0-16,4-6-13 15,2-5-2-15,2-6-9 16,-1-6 24-16,-2-8-3 15,-1-4 4-15,-3-10 4 16,-7-4 17-16,-4-8-17 16,-4 1 12-16,-5-6-9 15,-2 5-1-15,-1 5-4 0,-2 10-2 16,3 2-28-16,0 9-38 16,0 7-32-16,4-2-129 15,-2 10-53-15</inkml:trace>
  <inkml:trace contextRef="#ctx0" brushRef="#br0" timeOffset="116903.6462">25155 11069 532 0,'4'7'117'15,"0"-1"-80"-15,-4-4 32 16,0 1 16-16,2-3-18 0,3 4-37 16,4 2-21-16,2 2 25 15,2 5-12-15,3 0 25 16,-5 5-25-16,-1-2 25 15,-6 1-14-15,-2 2-4 16,0-5-22-16,-2-4-1 16,0-2-12-16,0-6 17 15,0 0-4-15,0-2-5 16,0 0-1-16,2-2 7 16,-2 2-8-16,2-6 0 15,1-4-18-15,1-6 12 16,5-11-23-16,2-4-26 15,2-7-17-15,6 2 35 16,0 2-17-16,3 5 29 16,3 5 5-16,-2 11 15 0,-2 3 4 15,2 3-2 1,-3 6 2-16,-2 5 2 0,0 0 10 16,0 3-2-16,-3 6 7 15,1 0-10-15,-1 5 22 16,1 2-3-16,-3 1-6 15,-2-1-3-15,-3-2-3 16,-2-4-6-16,-4-1-1 16,0-6-2-16,0-1 2 15,-2-5-12-15,0-1 6 16,0 0-14-16,-2-1 3 16,-2-2-8-16,2 0-8 0,-2-4-15 15,-2-4 21 1,6-3-21-16,6 2 26 0,0-2-16 15,7 4 20-15,5 1 1 16,5 2-11-16,0-2-8 16,4 3-12-16,2 4 41 15,3-5-3-15,-3 5 0 16,-5-1 8-16,-5 2-4 16,-7 1 19-16,-5 0 14 15,-3 1 7-15,-4-1-14 16,-2 0 7-16,2 0-9 15,-2 0 16-15,0 0-32 16,-3 0 14-16,-1 5-1 16,-8 2 9-16,-1 1-19 15,-8 3 2-15,1 5-1 0,-2 0-8 16,6 4 11-16,0 3-15 16,7-2 37-16,7 2-29 15,4-4 28-15,4-1-22 16,9-2 1-16,12-2-4 15,6-6-11-15,12-6-6 16,5-6-72-16,6-9-4 16,-3-2-106-16,-4-5-100 15</inkml:trace>
  <inkml:trace contextRef="#ctx0" brushRef="#br0" timeOffset="117675.2812">26529 11061 524 0,'0'6'199'0,"0"0"-164"15,0-6 17-15,0 0 47 16,5-2-21-16,6 0-37 16,4 0-36-16,12-1 7 15,4-2-9-15,10-1 20 16,-1 4-22-16,4-2 18 16,-4 4-11-16,-2 0-1 15,-7 1-7-15,-8 2 0 16,-10-3-3-16,-9 2 12 15,-2-2-18-15,-4 0 22 16,-4 4-13-16,-10 3 5 0,-8 2 4 16,-5 2-9-1,-5 6 0-15,-1 0 29 0,3-3-13 16,8 5 5-16,6-1-17 16,3 0 5-16,5 0-4 15,8-2 1-15,6 0-3 16,8-4 0-16,10 1 2 15,9-6-3-15,12-5-4 16,1-2-2-16,3-6 0 16,-5-2-49-16,-6-2-13 15,-12-2-61-15,-5-1-77 16,-11 0-130-16</inkml:trace>
  <inkml:trace contextRef="#ctx0" brushRef="#br0" timeOffset="119138.2181">27340 11139 821 0,'13'-4'143'0,"-4"0"-118"16,-4-1 31-16,-3 0 47 15,1-1-72-15,-1 2-19 16,0-2-10-16,-4 0-2 16,0 2 2-16,-5-2 0 0,-7-1-2 15,-3 1 1-15,-10 5 6 16,-2 1-5-16,-6 1 27 16,3 4-28-16,5 1 2 15,5 2 0-15,6 2-3 16,7 3 0-16,5-3-1 15,2 5-5-15,6 1 9 16,7 0-6-16,7-2-11 16,2-2 14-16,4-1-15 15,1-8 9-15,-3-3-5 16,1-6 5-16,-4-6 3 16,2-6-4-16,-3-4 4 0,-3-4-7 15,-1-6 2-15,-1-3-20 16,-2-5 16-16,1-6-36 15,-2 0-20-15,3 3 12 16,1 5 45-16,-5 11 8 16,-1 9 6-16,-2 11 7 15,-4 4-4-15,-4 11 46 16,0 8 2-16,-2 13-20 16,0 11-12-16,-2 10-3 15,1 1-10-15,3-2-7 16,4-6 6-16,3-7-1 15,3-13-1-15,2-5-6 16,-4-6-13-16,1-4-50 16,2-5-12-16,-2 0-13 15,4-3-71-15,0-4-22 0,5-5-7 16,-3 1 70-16,3-5 118 16,-1-1 3-16,1-2 117 15,-3 2-24-15,-1 0 22 16,-2 3-14-16,-1 5-10 15,-5 3 13-15,-2 3-16 16,-2 2-49-16,0-2-1 16,-2 1-29-16,4 1 0 15,2 2-7-15,6 3 7 16,1 5-12-16,7 1 0 16,3-2 0-16,-2 1 4 15,-1-4-10-15,-2-4 15 0,-5 0-4 16,-4-4-2-16,-3 0 1 15,3-4-4-15,1 0-8 16,2-4 7-16,5-3-11 16,3 0 9-16,-3 1-34 15,1-2 25-15,-1 0-8 16,1 0 20-16,-3 0-34 16,1 2 19-16,-3 0 11 15,-2-1 4-15,0 0-4 16,-4-1 3-16,-1-1 1 15,-2 4 14-15,-4 0 39 16,0 4-5-16,-2 2 3 16,-6 1-28-16,1 2-13 0,-4 2-7 15,-3 2 4-15,1 3-14 16,1 2 14-16,6 4-13 16,3 1 12-16,3 0-12 15,2 2-11-15,4 0 7 16,3-2-2-16,5-3 2 15,-2 2-4-15,3-5-20 16,-1-2 24-16,-1-4-11 16,-5-2 5-16,1 0-13 15,-2-2 18-15,-3-2-4 16,3 2 5-16,-3 2 3 16,-2 0 7-16,0 0 1 0,-2 2 3 15,2-2 2-15,0 2-1 16,6-2 7-16,3 2-10 15,9-2 4-15,7 0-6 16,4-2 0-16,4-4-2 16,-2-4 6-16,3-3-10 15,-3-4 6-15,-2-3-7 16,-2-4 10-16,-4-4-4 16,0-7 2-16,-5 3 7 15,-1-3 15-15,-5 4 22 16,-3 5 17-16,-5 8-44 15,-2 6 22-15,-2 6-35 16,0 2 0-16,0 4-5 0,0 0-6 16,-2 4-11-1,2 8 17-15,0 12 18 0,0 8-12 16,4 10 17-16,4 7 1 16,1-1 16-16,6-6-40 15,1-9 4-15,-3-4-4 16,-2-9-10-16,0-8-39 15,-6-6-45-15,-3-4-19 16,-2-2-58-16,-2-6-102 16</inkml:trace>
  <inkml:trace contextRef="#ctx0" brushRef="#br0" timeOffset="119769.8365">28425 11078 588 0,'0'4'161'0,"-2"-2"-100"0,2 1 72 16,0-3-17-16,2 0-40 15,0 2-51-15,7 0-6 16,7 0-13-16,7-2-5 16,6 2-2-16,4-4-42 15,3-2 15-15,1-3-18 16,-4 1 31-16,-6 1 15 16,-6 1 5-16,-10 1 24 15,-7 3 4-15,-4 0 2 16,0 0-15-16,-2 0 10 15,0 0-29-15,-1 0-1 16,6 1-3-16,-3 3 1 16,4 3 3-16,2 6-1 0,6 5 0 15,3 3 0-15,6 0-6 16,3-5 16-16,0-2-10 16,1-6 0-16,-1-6 0 15,1-4-26-15,2-6 2 16,-3-6 0-16,-4-4-5 15,-2-3 8-15,-5 0 4 16,-6-2 15-16,-3 6 4 16,-1 3 4-16,-1 6-2 15,1 4 3-15,-1 4-7 16,-2 2 0-16,0 0-1 16,2 3 4-16,0 6-9 0,0-3 12 15,5 3-8 1,-3-2 7-16,6-3-6 0,-4-2 3 15,3-4-4-15,2 0 2 16,7-4 0-16,0 2 9 16,1-2 5-16,0-1 19 15,-2 5-26-15,1 0 18 16,-2 0-22-16,-1 2-6 16,1 3 2-16,-1-3-1 15,4 0-32-15,-2 2-25 16,1-4 10-16,-1 0-17 15,4-4-11-15,-1-2-44 16,-3-3 30-16,4 2-47 16,-3 0-138-16</inkml:trace>
  <inkml:trace contextRef="#ctx0" brushRef="#br0" timeOffset="120542.7204">29644 11065 337 0,'22'-4'96'16,"-2"0"5"-16,-1-2 38 15,-9 2-27-15,-1 0 21 16,-3 0-48-16,-3-1 23 16,2 2-19-16,-5-2-27 15,0 4-59-15,-2-3 12 16,-6 0-12-16,2 2-2 0,-1-2-1 16,-1 4 1-16,-4 1-9 15,1 8 16-15,-7 4 14 16,-1 10-9-16,0 4 17 15,-1 8-8-15,3 1-15 16,5 0-7-16,8-2-6 16,6-3 0-16,5-6-53 15,4-6 18-15,7-5-36 16,2-9 25-16,4-5 7 16,3-7 13-16,4-5 14 15,1-7 14-15,-3 0 4 16,0-8-5-16,2 1 0 15,0-2 10-15,-2 2 27 16,-2 3 15-16,-10 10 39 16,-3 5-24-16,-10 6-25 0,-4 2-18 15,0 2-17 1,0 1 2-16,0 4 1 0,5 4-7 16,-1 6 2-16,5 3-11 15,2 0-37-15,2-4-8 16,6-6-44-16,4-3-9 15,4-4 1-15,6-6-53 16,2-1 12-16,-2-5 35 16,-2-3 114-16,-7 2 32 15,-4 2 120-15,-6 1-4 16,-5 4 0-16,-7 3-54 16,-2 0-46-16,-2 0-15 0,0-1-32 15,2 1-2 1,0 1 7-16,0 5-13 0,4 6 3 15,0 2-15-15,5 3-25 16,3 2-6-16,3-3-4 16,5-4-41-16,5-8 16 15,2-5 16-15,1-8 24 16,1-5 39-16,-2 0 38 16,-2 2 111-16,-3 0 1 15,3 6-73-15,4 0-37 16,-1 2 15-16,8 2-40 15,2 2 9-15,2 0-19 16,-3 4-10-16,0-2-21 16,-4 2-31-16,-9-2-53 15,-6 0-97-15,-9-2-202 0</inkml:trace>
  <inkml:trace contextRef="#ctx0" brushRef="#br0" timeOffset="128655.1002">15963 9499 734 0,'2'8'84'0,"-2"-3"-36"16,-2-5-42-16,0-1-6 0,-2-3 52 16,4 2-13-16,-2 2-4 15,4-2-34-15,-2 0 11 16,2 0-8-16,0 2 14 16,-2-2-6-16,0 2 6 15,2 0 8-15,-2 2-10 16,-2-2 13-16,0 0-25 15,0 0 21-15,2 0-25 16,-2 0 1-16,-1-2-1 0,1-2 0 16,-2 1 0-16,-2 0-2 15,-4-2-1-15,-1 2-6 16,-7-1 2-16,-2-4-2 16,-6-1 8-16,-1 1-8 15,0-2 9-15,0 2-11 16,2 1 0-16,2 0 4 15,-2 2 5-15,0-4-2 16,3 5 8-16,0 0-6 16,4 1 10-16,0-2-16 15,2 4 8-15,3-4-2 16,-5 4-1-16,0 1-1 16,-1-3 1-16,-4 6-4 15,-4-2-1-15,0 2 16 0,-2-1-12 16,5-1 7-16,2 4-6 15,-3-2 4-15,1 1-2 16,1 0 1-16,-3 0 0 16,-1 1-5-16,-4 3 12 15,2-4-6-15,0 2 4 16,4 0-10-16,-33 7 6 16,41-9-1-16,7 0 0 15,4-1 0-15,-3 1-3 16,-13 3 10-16,7 0-2 15,-8-1-3-15,-4 2 5 16,3-2 3-16,-1 2-11 16,3 0 1-16,4 1 0 0,3-2 0 15,1 3 5 1,3 0-12-16,0 0 15 0,0 0 4 16,2 4-12-16,-3-2 11 15,4 2-8-15,-5 0-1 16,-1 2-2-16,1-2 1 15,1 0 5-15,-1-1-1 16,0 2 14-16,-1 1-18 16,1 2 17-16,2 0-17 15,-2 4 13-15,-1 0-13 16,3 4 3-16,-2-2 4 16,3 2-1-16,0-1 0 0,3-1-4 15,3-2 12-15,2-3-13 16,-1 2-1-16,6-5 5 15,-1 2-4-15,-2 0 6 16,0 1-2-16,2 4 5 16,2-1-8-16,-2 2 27 15,5 0-30-15,-3 0 19 16,1 1-14-16,0-1-4 16,1-1-1-16,1 4 2 15,-1-3 7-15,1 0-3 16,0-5 7-16,2 2-10 15,-3-2 31-15,3-4-34 16,1 3 12-16,2 0-2 0,5 4-10 16,2 0 0-1,4 0 1-15,1 0-7 0,1 0 14 16,2-4-1-16,1 3-4 16,-3-2-1-16,1 1 5 15,-1-1-14-15,0-1 7 16,-6 0 0-16,2-2-4 15,-1 0 10-15,-1 0-16 16,6 0 20-16,2-2-8 16,4 0 4-16,5 2-12 15,1-2 5-15,2 0-1 16,-1-2 0-16,-3 2 2 16,-2-1-3-16,3 0 6 15,-3 1-4-15,1-2 7 0,-1 0-9 16,3-2 8-16,0 0-10 15,2-3 3-15,4-2-2 16,3 0 3-16,1-4 2 16,1 4-4-16,-3-2 10 15,-3 1-9-15,-1 1 8 16,-2-1-12-16,-3 0-7 16,2-3 4-16,2 2-4 15,5-2-2-15,2 1 10 16,2-2-2-16,1 0 0 15,-4 0 14-15,-5 0-13 16,-2 3 15-16,-5-3-14 16,-1 1 5-16,1 3 0 0,0-1-2 15,3 0 6-15,5 0-16 16,-2-2 24-16,1 1-13 16,0-2 9-16,-1 3-15 15,-6-1 8-15,0-1-1 16,-6 2 0-16,2-2 0 15,2 4-4-15,0-3 9 16,3 0-6-16,6-1 3 16,2 2 2-16,1-2 0 15,1 2-7-15,1-3 3 16,-3 1 0-16,-2-1 0 16,0 0 4-16,0 0-12 0,-2-1 17 15,3 1-13-15,-4-3 15 16,1 2-21-16,0 1 17 15,-1-3-9-15,2 3 2 16,-8 0 0-16,-2 3-8 16,-2 1 18-16,-3-3-9 15,0 4 3-15,3-1-4 16,4 0 8-16,3-1-14 16,6-3 7-16,2 0-1 15,0 0 0-15,-2-2 2 16,1 1-12-16,-5 0 21 15,-3 2-10-15,-6-2 7 16,-3 2-13-16,0 0 8 0,3-1-3 16,6 0 0-1,8 0 3-15,8 0-7 0,2-2 8 16,3-1-14-16,-6-1 20 16,-5 2-20-16,-5-1 6 15,-7 3 3-15,-4 0-7 16,-4 0 7-16,-2 0 0 15,4 0-4-15,8 3 1 16,5-3-8-16,9 2 5 16,1-2 7-16,4 0-6 15,-5 0-1-15,-5 2 5 16,-4 0 1-16,-5 1-1 0,-4-2-2 16,0 2 8-1,3 0-15-15,1 0 12 0,6 2-2 16,2-3-27-16,6-2 20 15,4 2-8-15,-1-4 9 16,-2 0 3-16,-5-3 3 16,-3 3-8-16,-5 1 18 15,-3 1-8-15,-1-3 5 16,-2 3-8-16,4 3 4 16,3-2-4-16,2 1-1 15,2 1-4-15,0-3 6 16,-2 0-23-16,0 0 20 15,-2-3 2-15,-3 3-6 16,-4 3 10-16,-2-1-5 16,-3 2 3-16,2 1-4 0,1 6 4 15,2-3-7-15,3 3 2 16,-1 0-12-16,0-3 12 16,0 0-13-16,0-4 15 15,5 1-16-15,-3-1 17 16,-2-4-9-16,4 1 7 15,-7-1 1-15,6 0 6 16,1 0-10-16,-1 2 14 16,1-2-14-16,3 1-6 15,-5-1 7-15,1 3-12 16,-3-3 18-16,-2 0-3 16,-4 0 7-16,-3 0-11 0,-5 1 15 15,-1 4-3-15,-3-1 0 16,1 2-7-16,-1-2 4 15,3 2-2-15,-3-2 0 16,-1 0 0-16,-1 2 2 16,-5-2 6-16,1-1 1 15,-5 0-7-15,5 1 19 16,-4 2-18-16,1 0 20 16,2 2-16-16,3 2-1 15,3 2-1-15,-4 0-4 16,3 2 15-16,1 1-13 15,-1 1 20-15,-3-2-20 0,2 1-4 16,-1 1 4 0,1 0-3-16,-2 2 0 0,0-3 0 15,3 0-4-15,-2-1 10 16,3 1-8-16,1-3 8 16,-2 2-3-16,-2-3 6 15,2 4-10-15,-2-1 4 16,-2 1-2-16,-1 2-1 15,1 2 1-15,-3-2-10 16,0 1 18-16,4-2-15 16,-4 0 13-16,0-4-14 15,1 0 3-15,1 1 3 16,2-2-2-16,0 1-2 16,3 0 3-16,5 3 4 15,-1-6-5-15,4 2 7 0,3-1-3 16,0-2 4-16,2-2-10 15,3 2 4-15,-2-3-1 16,0-1-13-16,-4 1-9 16,2 0 17-16,1-1-1 15,3 1 0-15,-3 0 16 16,3 1-15-16,-2 0 16 16,-1 1-8-16,-1 0 2 15,-2 0 4-15,4 0-1 16,-2 0 0-16,4-1 10 15,2 0-11-15,2-3 11 16,6 2-13-16,5-1 7 0,1-2-2 16,-3 0 4-16,0 0-3 15,-7 0-6 1,1 0-6-16,0 0 13 0,4 0-10 16,4 2 6-16,5 0-12 15,6 0-2-15,5-1 3 16,0 0-1-16,0-2 6 15,-5 4-4-15,-2-3 10 16,-4 2-5-16,-5 0 0 16,-1 2 10-16,3 0-5 15,0 0-12-15,1 0 6 16,0 0-2-16,-3-1 2 16,-2 0 0-16,-2 1-8 0,1 0 20 15,-4 0-13 1,-2-2 4-16,-1 5-3 0,-1-6 5 15,-4 3-5-15,4-1 4 16,2 0-1-16,3-1 7 16,1 0-8-16,3-2 28 15,-1 0-25-15,-6 0 17 16,-2-2-18-16,-6 2-1 16,-3-2-3-16,-2 2 0 15,0 2 0-15,4-1 0 16,5 3-5-16,2-2 14 15,6 5-9-15,3-1 6 16,-1 0-12-16,3 0 10 16,-1-1-9-16,1-1 5 15,-2 0 0-15,3-1-5 0,-6 0 11 16,5 0-8-16,4 1 7 16,0-2-3-16,14 5 4 15,14 1 23-15,22 4-9 16,22 4-15-16,22 4 4 15,16 2-6-15,12 2 9 16,-4-1-5-16,-6 4 3 16,-6-3-6-16,-3 2-8 15,1 0-13-15,3 1 4 16,8-6 6-16,5-3 4 0,4 0 0 16,-5-3 6-1,-7-3 6-15,-11-3-5 0,-13 1-7 16,-17 1 11-16,-11-2-11 15,-8 6 5-15,-1-3-2 16,1 2 4-16,1-2 0 16,3-2-2-16,-4-2 5 15,-9-1-1-15,-8-2 2 16,-10-6-16-16,-11 4 6 16,-6-4 0-16,-6 2 2 15,-2-3-1-15,0 4-3 16,1-2 8-16,1 0-4 15,4 0 5-15,0-2-6 16,0 0 11-16,-2 0-9 16,-2 0 4-16,-3 0-2 0,-5 0-3 15,1 0 7-15,1 0-14 16,0 2 17-16,5-2-12 16,-1 0 12-16,4-2-17 15,-4 0 12-15,-1 0-7 16,-3-2 4-16,-1-1 5 15,1-1 15-15,-2 3-19 16,5-1 25-16,1 0-23 16,6 2 3-16,4 2-2 15,2-2-12-15,4 2 4 16,0 0-1-16,3-2-1 16,-5 0-17-16,5-2 18 0,-5 0 3 15,0-2-5-15,2 1 10 16,-4-1-10-16,-5 5 4 15,-3-1 0-15,-6-1 0 16,-3 2 1-16,-6-1 0 16,0-1 2-16,1-1-15 15,4 1 23-15,3-1-20 16,1 0 13-16,5 0-7 16,-2 0 4-16,0 0 0 15,-1-2-3-15,-1 1 3 16,-3 2-3-16,1-3 12 15,-1 2-12-15,0 0 10 16,5 1-14-16,9-1 4 16,7 4 0-16,8 0 2 0,2 0 1 15,-3-1-2-15,-8 1 5 16,-12-2 7-16,-4-1-7 16,-11-1 9-16,-4 0-7 15,-2-2 0-15,2-3-4 16,-2-4-1-16,5-3 0 15,-3-2-1-15,2 0-4 16,-1-1 10-16,1 0-2 16,-6 3 5-16,2-1-14 15,-2 2 15-15,-3 1-9 16,2-2 0-16,3 2 1 16,0 0-7-16,2-2 15 15,6 2-15-15,1-2 12 0,-3 2-4 16,3-1 8-16,-3 2-14 15,-1-1 5-15,-3-3-1 16,0 2 0-16,0-3 3 16,-2 1-9-16,-4-1 18 15,2 3-11-15,-9-2 4 16,3-1-10-16,2-3 5 16,4 0 0-16,0-1 0 15,2 0 1-15,0-2-6 16,-2 0 10-16,-1-5-5 15,-2 2 4-15,1-7-8 16,0-2 6-16,-1-2-6 16,-2-4-3-16,3 1-5 0,-5 1 4 15,2 0-10 1,-2 2 15-16,3 2-3 0,-4 1-7 16,-1 6 12-16,-4-1-3 15,-5-2-8-15,-3 0 11 16,1-3-7-16,-5-4-8 15,0-4 13-15,0-4-26 16,1 0 28-16,2-5-18 16,-5-2 15-16,4-7-25 15,-2 2 23-15,2-3 4 16,-1 3 2-16,-1 3-1 16,0 6 1-16,2 4-6 0,4 2 16 15,-8 1-15 1,0 3 11-16,0 4-12 0,-6-3 9 15,2-3-6-15,0-2 3 16,-3-3-2-16,-1-6-1 16,-4-4 6-16,-1-6-10 15,-5-4 16-15,-4 2-17 16,0-5 8-16,-3 4-4 16,0 3-7-16,6 5 11 15,3 4 0-15,-2 5 4 16,2 4-4-16,-2 5 6 15,3 2 14-15,-5 3-18 16,-5 4 1-16,-6-2 4 0,-7 3-9 16,-10 0 2-1,-6-2 0-15,-4 2-5 0,0-2 11 16,0 0-4-16,0 0 1 16,3-3 9-16,-5 2-9 15,-5-2-3-15,-5 2 1 16,-5-1-1-16,-8 1 0 15,-4 3 3-15,-4 1-8 16,-9 0 15-16,-12-1-8 16,-3 2 7-16,-8-2-17 15,-4-1 9-15,3 4-1 16,5-4 0-16,6 4 3 0,8-4 6 16,4 6-2-1,8-2 4-15,3 1-7 0,4 4 7 16,-1 5-6-16,-2 0-10 15,2 3 7-15,-2 3-2 16,2 4 0-16,-3-1 0 16,7 2-7-16,-5 2 16 15,6 2-15-15,2 0 15 16,4 2-18-16,3-2 10 16,1 4-3-16,-4 0 1 15,-2 0 1-15,-2 4-5 16,-7 0 11-16,-6-1-11 15,-7 1 10-15,-6-1-3 16,-4-2 7-16,-7 2-14 0,-5-3 5 16,-5 0 0-16,-12 0 0 15,-3-2-2-15,-5 0-3 16,0-2 10-16,0 2-7 16,7-4 9-16,3 2-9 15,6-1 6-15,0-3-5 16,4 2 1-16,0-5 0 15,5 3-7-15,-3-4 15 16,0 4-9-16,3-3 5 16,-5 2-8-16,-1-1 8 15,5 0-10-15,1 0 4 16,4-2 2-16,4 6 0 16,1-2 1-16,0 1-12 0,3 4 22 15,6 2-7 1,3-2 0-16,5 1-8 0,5-1 6 15,1-2-2-15,6 1 0 16,-3 2 0-16,-2-2-7 16,0 2 13-16,2 2-14 15,0 0 16-15,5 1-14 16,4-2 15-16,7 0-17 16,2 4 8-16,1-4 0 15,1 2-4-15,5-1 7 16,0-1-12-16,1-1 18 15,-1 3-5-15,-2-1 0 16,-5 2-8-16,-8 2 5 0,-4 2-2 16,-9 0-1-16,-1-1 2 15,-5 2-2-15,-1-1 11 16,-9 0-15-16,0-2 12 16,-6-2-12-16,-2 0 10 15,-3 0-8-15,-1-4 0 16,1 5 4-16,-232 3-1 15,289-5 2-15,0 1-9 16,4 0 16-16,0 0-4 16,-56 4 0-16,8 0-8 15,4 1 3-15,0-5-1 16,1 3-1-16,1-1-2 16,-4 0 2-16,6 0 3 15,3-2-8-15,5 3 16 0,6-1-15 16,2 1 11-16,4-1-8 15,3 2 2-15,4 0 2 16,5 1-2-16,5-2 4 16,1 4-12-16,2-2 12 15,0 4-11-15,5-2 18 16,5 0-18-16,3-1 7 16,7-2 1-16,5-1 1 15,4-3 0-15,3 5-5 16,2-3 10-16,-1 0-8 15,1 0 6-15,-4 0-6 16,-1 0 1-16,-4 0 1 0,0 2-12 16,-3-2 6-16,3 0 7 15,-2 0-7-15,-2-2 0 16,0 2 14-16,-1-4-11 16,-6 2 12-16,-5 0-16 15,-1 2 4-15,-10-1 1 16,-5 0-3-16,3 1-5 15,2 2 11-15,2-2-17 16,8 2 9-16,5 0 16 16,7 1-18-16,-1-1 9 15,1-1-3-15,0 1 1 16,-2 0 3-16,-4 0-2 16,-5 0 3-16,-2 0-8 0,-2-2 14 15,-3-2-6-15,1 0 4 16,0-2-10-16,-1 2 0 15,2 0 4-15,6 0 1 16,1 1 0-16,9-1-5 16,5-2 10-16,4-2-7 15,2 1 9-15,-2-1-11 16,-7 2 10-16,-4 1-11 16,-4-1 5-16,-2 1-6 15,-10 1-10-15,-2-2-4 16,0 2 15-16,-6 0-8 15,-1 0 5-15,3 2 11 16,4 3-11-16,4-3 3 0,6 4 5 16,11-3-4-16,4 4 3 15,2-1-4-15,4-3 5 16,6 1-12-16,0 0 17 16,1 1-12-16,1-4-9 15,-4 2 10-15,0 0-8 16,-2 2 6-16,-4-1 8 15,1 1 0-15,-3 4-9 16,2-2 18-16,0 0-12 16,5 1 11-16,0 0-15 15,6-3 7-15,1 3 0 16,-2-1-1-16,7-5 0 16,-1 4-3-16,-3-1 8 15,-3-1-11-15,-2 3 15 0,-3 1-15 16,3 1 12-16,0-5-10 15,2 3 8-15,1-1-4 16,1-2 1-16,3 0-1 16,1-2-5-16,-1 0 12 15,2-2-5-15,-1 0 6 16,-1 1-14-16,-3-4 13 16,1 2-6-16,3-2 0 15,1-1 0-15,3 0-9 16,-3 2 19-16,4-2-14 15,-5 2 9-15,2-2-6 16,-2 2 4-16,2-2-4 0,0 0 1 16,0 2 0-16,-4-2-1 15,-1 2 7-15,3 1-17 16,1-2 22-16,-4 2-11 16,5-1 7-16,0-1-14 15,-2 4 8-15,2-4-1 16,0 4 0-16,0-4-1 15,-2 3-3-15,4-2 8 16,-2 0-1-16,0 0 2 16,-2 1-1-16,3-3 3 15,-4 1-6-15,1-1 2 16,2 0-3-16,2 0 0 16,1 0 5-16,-3 0-15 0,3 0 18 15,0 0-18-15,0 0-15 16,-1 3-39-16,-1-2-33 15,-4 3 13-15,-3 2 3 16,-6 3-17-16,-1 0 16 16,5 2-89-16,3 0-52 15</inkml:trace>
  <inkml:trace contextRef="#ctx0" brushRef="#br0" timeOffset="144905.9834">14972 14043 567 0,'-7'0'193'0,"5"0"-85"16,2 1-50-16,-2-2-25 15,-2 2 23-15,6-1-11 16,-2 0-7-16,2 0-7 16,-2 0-10-16,2 0 15 15,-2 0-13-15,0 0 23 16,0 0-22-16,-2 0 10 0,4 0-18 16,5 0 2-1,4 0-10-15,7 0-5 0,13-1-6 16,11 1 14-16,10-9-25 15,12 3 1 1,12-6-6-16,14-2-47 0,5-4 2 16,12-2-9-16,5-4 13 15,-2 2 22-15,2 0-7 16,-5 3 27-16,-6 2 7 16,-10 1 5-16,-7 5 12 15,-8-2-6-15,-9-1 5 16,-11 2 10-16,-10-4-4 15,-3 4 1-15,-8-2 10 16,-3 3-12-16,-5 4 17 0,-6 0-19 16,-7 6 7-16,-5 1-9 15,-7 0-2-15,0 0-2 16,-4 0 9-16,0 0 7 16,-3 1-8-16,-3 4 21 15,-13 4-19-15,-6 3 13 16,-8 7-25-16,-11 0 12 15,-8 4-9-15,-4-1 7 16,-9 2-6-16,-5 0-2 16,-7-2-2-16,-11 0 8 15,-7 0 7-15,-11-6-14 16,-9 2 27-16,-1-4-24 16,1 0 17-16,15 1-21 15,15 1-1-15,27-7-4 0,22 1-28 16,20-3-1-16,12-2-22 15,10 4 13-15,5-1-23 16,9 3 3-16,9 1-41 16,13-5-110-16,9-7-295 15</inkml:trace>
  <inkml:trace contextRef="#ctx0" brushRef="#br0" timeOffset="155727.0978">15946 11522 393 0,'0'0'77'16,"0"-2"-43"-16,-2 2-33 16,2-2 8-16,0 0 20 15,0 0 17-15,0 2-14 16,0-2-19-16,0 2 12 16,0-2-2-16,0 2 17 15,0-2-14-15,2 0 6 16,-2 2-2-16,0 0 5 15,0-3 5-15,0 3-16 0,0-2 5 16,0 2-19-16,0 0 11 16,0 0-19-16,0 0 3 15,0 2 2-15,0-2-10 16,0 0 6-16,-2 0-3 16,2 0 1-16,0 0 5 15,0 0 2-15,-2 3-4 16,4-1-3-16,-4 2 10 15,-6 14-6-15,2 12 17 16,-3 10-20-16,-9 8-2 0,3 11 2 16,-3-4-4-1,0-2 4-15,2-2-1 0,5-1 1 16,0-1-4 0,2-2-18-16,3-6 8 0,-1-1 2 15,5-5 0-15,2-4 8 16,-2 1 2-16,-1 3-5 15,3 1 11-15,-3-1-6 16,1 5 0-16,0-7-1 16,0 0 0-16,0-8 0 15,2 0-1-15,0-7-4 16,2-5-1-16,0 0-2 16,0-7 2-16,-2-1 14 15,2-1-14-15,-2 0 10 16,-2 1-3-16,2-1 0 15,0 2 3-15,0-3-3 16,-2 4 3-16,2-1-9 0,2-5 13 16,-2 4-7-16,0-5 3 15,2 2-3-15,1-4 1 16,-6 2 2-16,3-2-3 16,0 2 4-16,-2-3-8 15,-2-1 11-15,-2-3-4 16,-5-3 0-16,-5-2-6 15,1-2-2-15,-4-3 4 16,1-1 1-16,-1-4 0 16,-2-1-2-16,-3-4 6 15,-3-1-4-15,1 1 7 16,3 0-8-16,-4 1 5 0,9 6-5 16,3 6 1-16,6 2-2 15,2 0-3-15,3 2-4 16,-1 0 3-16,3-2 12 15,2 2-5-15,-2 2 3 16,2 2-7-16,0 2 8 16,0 4-9-16,-2 0 4 15,2 1 0-15,6 3 8 16,3 7-8-16,7 5 11 16,9 6-10-16,2 6 4 15,6 5-5-15,0-2 0 16,5 1-10-16,-3-1-4 15,-1-5 1-15,-1-5-17 0,-4-6 25 16,-6-6-3-16,-5-4-1 16,-3-8 18-16,-1-3-18 15,-1-5 10-15,9-8-5 16,0-4 0-16,7-2 4 16,0-2 0-16,-2 0 2 15,0 4-8-15,-7 4 12 16,-7 2-7-16,-4 10 4 15,-4 1-2-15,-3 5 3 16,-4 2 5-16,-3 5 3 16,-6 4 3-16,-14 6 6 15,-10 8-17-15,-9 6 0 0,-6 0 1 16,1 1-10 0,7-6 2-16,11-3-11 0,10-8-29 15,8-1-58-15,5-3-1 16,6-3-94-16</inkml:trace>
  <inkml:trace contextRef="#ctx0" brushRef="#br0" timeOffset="159637.1962">19121 13912 119 0,'0'-8'272'16,"2"-2"-205"-16,-2 0-17 15,0 4 6-15,0 0 9 16,0 2-8-16,2 2-29 16,-2 0 8-16,2 2-22 15,1 0 9-15,-3 0-14 16,2 0 7-16,-2 0-8 0,0 0-1 15,0 0-7 1,2-4-1-16,-2 0-2 0,2 0 5 16,-2-2-4-16,0 4 4 15,0-1 14-15,-2 2-8 16,2 1 9-16,0 0-14 16,-2 0-3-16,0-4 0 15,-5 1-3-15,-2-4-1 16,-2-1 8-16,-2-2-8 15,-6 4 9-15,4 0-9 16,-3 1 4-16,1 3 0 16,-1-1-2-16,5 1 4 0,3 1-4 15,4-2 9-15,1 3-5 16,5 0 1-16,0 0-2 16,0 3-1-16,2-3-4 15,1 1 3-15,-3 1 1 16,4-2-10-16,2 0 10 15,8 3 0-15,1-2 5 16,8 0-10-16,6 4-3 16,2-1 5-16,-2 2-10 15,0-4 12-15,-2 2 1 16,-10-2 0-16,-3-2-6 16,-5 0 15-16,-5 0-10 15,-6 0 7-15,0-2 7 16,-9-2-6-16,-5-2 4 15,-11-2-2-15,-8-2-2 0,-7-2 17 16,-3 2-18-16,1 1 23 16,8 3-15-16,9 3 4 15,7 0-17-15,9 3-1 16,7 0 0-16,4 3-1 16,2-3-10-16,2 2-16 15,3 1-5-15,9 1-1 16,7 9-5-16,10-7-9 15,4 5 28-15,1-5 4 16,-7-5 15-16,-8-1 7 16,-13 0 25-16,-5-1 25 15,-10-2-12-15,-3-3 0 0,-10-4-21 16,-9-2 12-16,-11-2-14 16,-4 0 14-16,-1 4-16 15,10 4-17-15,11 1-3 16,10 4 0-16,10 2-1 15,4-1-7-15,3 3 2 16,2-3-13-16,6 4 9 16,5 0-22-16,6 2 13 15,5 0 4-15,4 1-6 16,-4-5-6-16,-6 1 14 16,-10-3 11-16,-10 0 1 15,-3 0 1-15,-5-3 0 16,-2 3 4-16,-6-1-4 0,-3 1-2 15,-5 0-19 1,3 1-121-16,1 4-147 0</inkml:trace>
  <inkml:trace contextRef="#ctx0" brushRef="#br0" timeOffset="243306.2567">2881 11809 708 0,'17'0'7'15,"-6"-2"-7"-15,-8 0-39 0,-6 2 28 16,-1 0 8-16,1 0 6 16,1-2-5-16,2 0 2 15,5-1-53-15,-1 2-66 16,3-3-200-16</inkml:trace>
  <inkml:trace contextRef="#ctx0" brushRef="#br0" timeOffset="248397.9298">2907 16379 534 0,'-5'0'76'0,"3"0"-52"15,0 0-6-15,2-5 13 16,2 5 8-16,0 0-14 16,3-3 6-16,0 0-3 15,-1 3 28-15,1 0-15 16,-1 0-2-16,-2 0-20 16,-2 0 0-16,0 0 0 15,-2 0-18-15,2-3-2 16,-2 3 1-16,2 0-6 15,-2 3-20-15,-3-3 6 0,-4 3 10 16,-4 5-7-16,-8 0 3 16,0 2-11-16,-6 2 15 15,4 2 10-15,1 0-7 16,7-6 7-16,5-2-10 16,6 2-9-16,6 0 17 15,5 2-6-15,6 4-10 16,3 4 14-16,10-2 4 15,3 2-1-15,3 0 2 16,1 0 25-16,-4 1-4 16,-4 2-2-16,-7-3-10 0,-7 0-2 15,-7 4 6 1,-2-3-13-16,-8 3 9 0,-5-4-7 16,-7 0 13-16,-5 0-10 15,-3-6 3-15,-3 2-9 16,-2-10-1-16,2 2 0 15,0-10-15-15,4 2-16 16,3-2-65-16,4-4-32 16,11-6-223-16</inkml:trace>
  <inkml:trace contextRef="#ctx0" brushRef="#br0" timeOffset="248683.736">3266 16418 608 0,'-11'5'150'15,"1"-1"-79"-15,4 0-69 16,4 6 27-16,4 70-5 16,4-58-12-16,4-4-12 15,-1 0-1-15,-3-4-7 16,10 18-6-16,-3-6-5 15,-6-4-36-15,-3-9-9 16,-1-3-90-16,-6-7-156 16</inkml:trace>
  <inkml:trace contextRef="#ctx0" brushRef="#br0" timeOffset="248991.5625">3297 16236 499 0,'-2'-13'324'0,"0"2"-270"15,2 7-54-15,0 0-64 16,0 4-10-16,2 0-112 16</inkml:trace>
  <inkml:trace contextRef="#ctx0" brushRef="#br0" timeOffset="249386.3286">3821 16462 392 0,'-5'11'351'16,"1"-3"-284"-16,2 0-57 16,2 2 51-16,2 0-2 15,4 6-18-15,3-2-22 16,9-4-18-16,3 2-1 0,5-8-11 16,3-2 6-16,0-4-18 15,2-7 7-15,-2 1-6 16,-2-11 8-16,-5-4 14 15,-5 2 1-15,-5-9 12 16,-5 4-9-16,-7 2 18 16,-2 6-3-16,-9-1 3 15,-1 7-18-15,-5 4 6 16,1 7-9-16,-5 1 6 16,2 9-4-16,-4 3-2 15,1 13 9-15,2 9-10 16,2 7 10-16,5 8-8 15,6-5-1-15,5-4 1 0,9-8-2 16,4-6 0-16,9-4-3 16,4-7 1-16,7-6-16 15,0-5 13-15,4-4-11 16,-4-10 12-16,-8 3-7 16,-4-8 9-16,-6 1 2 15,-2-1-13-15,-6 0 1 16,-1 1 0-16,-4-4 3 15,0 6-53-15,0 2-35 16,0-4-68-16,0-3-154 16</inkml:trace>
  <inkml:trace contextRef="#ctx0" brushRef="#br0" timeOffset="249717.1747">4344 16142 183 0,'9'-13'568'16,"0"0"-445"-16,-6 9-96 16,-6 2 18-16,-2 4 3 15,5-2 1-15,0 2-49 16,0 0-1-16,3 6-1 0,-8 10 2 16,3 13 14-1,-7 14-13-15,1 10 23 16,-2 10-3-16,1 2 12 0,5-4-12 15,2 0 10 1,2-11-20-16,0-12-3 0,4-12-8 16,-4-10 1-16,4-6-6 15,1-7-29-15,0-5-40 16,-5-3-79-16,4-3-74 16</inkml:trace>
  <inkml:trace contextRef="#ctx0" brushRef="#br0" timeOffset="250391.1727">5447 16102 568 0,'-4'-6'144'0,"-8"3"-109"15,4 6-29-15,-5 7 58 16,1 0 15-16,1 5-21 15,-3 14-13-15,3 3-11 16,3 10 3-16,-1 8 0 16,-1 9 11-16,6 3-25 15,2-5-3-15,2 2-17 16,6-5-6-16,4-6-1 16,3-8-9-16,5-7-6 15,-3-11-20-15,4-4 21 0,0-8-18 16,-3-7 3-16,-1-3-22 15,1-3-1-15,-3-7-31 16,-1-4-67-16,-3-9-283 16</inkml:trace>
  <inkml:trace contextRef="#ctx0" brushRef="#br0" timeOffset="250715.3792">5146 16499 947 0,'-8'-8'135'0,"3"4"-135"16,3 2-7-16,4 2 4 0,9-4 1 16,12-4-15-16,12-3-81 15,15 0 20-15,9 5-48 16,3-2 10-16,-4 2-92 15</inkml:trace>
  <inkml:trace contextRef="#ctx0" brushRef="#br0" timeOffset="251037.1951">5645 16423 408 0,'2'4'324'16,"-2"-2"-249"-16,-2 0-74 15,0 0 4-15,4 2 19 16,-2 4 28-16,4 6-31 0,4 8 4 15,1 9-12-15,3 5 36 16,0 1-5-16,-3 1-9 16,-3 2 1-16,-6-11-22 15,-2-3-1-15,0-4-13 16,-2-8-2-16,4-6-61 16,0-2-61-16,2-2-85 15,0-4-250-15</inkml:trace>
  <inkml:trace contextRef="#ctx0" brushRef="#br0" timeOffset="252400.1528">5993 16548 438 0,'5'0'224'16,"-7"-5"-194"-16,-3 5-30 15,2 0 1-15,3 5 11 16,0-5 3-16,5 0-1 0,6 0-12 16,0 1 15-1,3-1 2-15,-3-1-4 0,3-8-10 16,-1-5 3-16,-1-7 7 16,2-2-12-16,-1-7 3 15,-5 6-6-15,-6-2-3 16,-2 4 1-16,-12 4 2 15,4 0 0-15,-3 5 2 16,-5 4-2-16,3 5 5 16,-3 4 3-16,1 4 5 15,-4 8 13-15,6 7-10 16,-9 12 11-16,8 9-18 0,3 10-2 16,3 4 0-1,5 2 0-15,10-2 5 16,4-10-10-16,0-7 9 15,9-12-8-15,0-6-5 0,5-13 2 16,0-2-21-16,0-14-1 16,2-3-9-16,-2-5-18 15,2-9-24-15,-12 0 17 16,-1-8-7-16,-5-1 38 16,-1 9 25-16,-5 2 8 15,2 10 2-15,-1 5-7 16,-2 8 6-16,-4 2 5 15,4 2 12-15,0 8 4 16,3-1 12-16,-1 8-23 16,8 5 16-16,-4 6-11 15,3-1 3-15,-1-6-9 16,0-1-8-16,-3-4 1 0,-5-6-8 16,0-6 4-16,0-4-2 15,1 0-5-15,-3-4-25 16,9-9 3-16,4-14-7 15,5 0 13-15,-3-14 14 16,2 1-1-16,-5 8-2 16,-5 9 10-16,-7 12-10 15,0 5 3-15,2 8 2 16,1 11 1-16,-3-5-1 16,5 9-6-16,-1 2-12 15,-2-2 15-15,0-7 3 16,3-6-1-16,-3 0 3 0,-2-4-1 15,8-8 0-15,0-2 3 16,3-6-3-16,1-2 20 16,-2-1-5-16,-3-2-15 15,-1 7 16-15,-4 4-4 16,-4 5 5-16,6 11-6 16,-4 15 49-16,8 11-33 15,-2 3-7-15,3 10-21 16,-3 2-3-16,6-12-3 15,-3-5-43-15,4-7-17 16,5-13-52-16,0-10-36 16,2-10-142-16</inkml:trace>
  <inkml:trace contextRef="#ctx0" brushRef="#br0" timeOffset="252857.9891">6721 16481 569 0,'5'0'134'0,"-5"0"-97"16,2 8 24-16,-2 12 29 15,0 14-36-15,-7 8-33 16,5 19 0-16,0 2-9 16,0 4-8-16,-2-1-4 15,4-8-9-15,0-12-14 0,2-12-44 16,0-6-57-16,0-10-88 15</inkml:trace>
  <inkml:trace contextRef="#ctx0" brushRef="#br0" timeOffset="253156.5857">6659 16696 578 0,'-13'-27'126'0,"3"0"-106"16,0 0-14-16,3 5-3 16,3 0-6-16,6-1-12 0,2 0-37 15,9 2 25 1,8 4 27-16,6 7-1 0,2 6 2 16,0 8 10-16,-5 6 6 15,0 7 15-15,-6 4-6 16,-5 3 28-16,-1 6-14 15,-8-3 3-15,-4 4-8 16,-8-5-16-16,-2-2-2 16,-1-6-16-16,0-1 10 15,0-8-11-15,2-4-18 16,0-1-44-16,2-4-30 16,3 3 0-16,-3-6-22 0,3 3-57 15</inkml:trace>
  <inkml:trace contextRef="#ctx0" brushRef="#br0" timeOffset="253446.9152">6983 16535 472 0,'0'0'101'0,"-3"0"-60"15,-2 8 8-15,3-2-7 16,0 10-23-16,4 4-19 15,8 6-3-15,0-4-3 16,9 0-27-16,2 0 8 0,4-7 5 16,-3-8 19-1,1-7 1-15,-6-3 6 0,-1-12 10 16,-3-3 10-16,-1 1 21 16,-1-6 5-16,-5 5 17 15,-4 0-23-15,-6 2 3 16,-2 1-6-16,-6 2 10 15,-5-5-27-15,-2 5-9 16,0 0-4-16,-4 1-13 16,7 6-11-16,3-2-63 15,-3 3-96-15,3 10-249 16</inkml:trace>
  <inkml:trace contextRef="#ctx0" brushRef="#br0" timeOffset="254680.3719">8286 16405 385 0,'0'-8'259'0,"0"-2"-206"0,0 2-41 16,0 0 38-16,-3 2 62 16,-3 2-46-16,4 4-11 15,0 0-30-15,-4 0 8 16,4 0-18-16,-2 7 14 15,-9 4-22-15,-5 7-4 16,-4 8-3-16,0 10-7 16,3-6 6-16,11 6 2 15,3-7-8-15,8-4 3 16,3-3-8-16,5 0-26 16,3-8-6-16,3-5-2 15,3 0 33-15,1-9 10 0,4-7 1 16,-6-8 2-1,4-3 1-15,-1-8 12 0,-3-7 1 16,-5-2-13-16,1-9-1 16,-3-4-6-16,-3-2-2 15,-5-5-28-15,-2 4 11 16,1 4 16-16,-6 7 9 16,1 8 0-16,-2 14 12 15,4 6-6-15,-4 8 7 16,1 8 2-16,3 1-8 15,3 12 26-15,-3 10-10 16,2 10-1-16,0 15-18 16,-2 10 7-16,2 1-11 15,0-5 9-15,5-4-9 16,4-10 0-16,-2-12-12 0,6-6-30 16,-3-12 1-16,-3-6-9 15,3-8-5-15,2-12-41 16,5-1 40-16,0-10 32 15,1 2 24-15,-4-4 0 16,-5 5 0-16,-2 6 14 16,-5 4 3-16,1 6 7 15,1 0-19-15,2 4 13 16,0-4-13-16,5 4-5 16,3-6-10-16,9 1-6 15,2 2 0-15,-1-5 4 16,0-2 11-16,-1 2 2 0,-9-2 17 15,-3 2-3-15,-8-6 12 16,-3 1 0-16,-4-1-13 16,-1 1-4-16,-5-1 8 15,-4 1-3-15,-3 8-11 16,-6 0-3-16,-2 5 1 16,-2 9 7-16,-2 9 6 15,0 10 8-15,3 4-13 16,6 8 13-16,4-2-1 15,10 2 17-15,8-8 20 16,10-4-28-16,8-6 0 16,7-6-28-16,4-6-3 15,10-10-18-15,-3-8-87 16,-2-6-121-16</inkml:trace>
  <inkml:trace contextRef="#ctx0" brushRef="#br0" timeOffset="255546.0285">9961 16343 434 0,'0'-5'287'0,"-2"1"-187"16,2 3-55-16,-5 1-15 15,5 0 9-15,-2 0-27 16,4-3-9-16,-2 3-3 15,0 0 1-15,2 0 8 16,-4 0 1-16,-4 0 14 0,1 3-13 16,-8-3 8-1,-11 1-11-15,-3 8 3 0,-9-1-6 16,-11 6 0-16,3 4 8 16,3 8-5-16,8 6 18 15,4 4-22-15,16 8-4 16,7 2 0-16,1-2-1 15,12-4-7-15,1-10 0 16,8-12-31-16,2-8-46 16,11-1 3-16,4-14-49 15,5-4-31-15,5-8-146 16</inkml:trace>
  <inkml:trace contextRef="#ctx0" brushRef="#br0" timeOffset="256270.1734">10073 16499 741 0,'0'-8'120'15,"-5"2"-99"-15,1 6-3 16,0 0 11-16,-6 4 14 16,-1 11-27-16,-5 2-6 15,3 5-7-15,2 10-4 16,4-2 1-16,7-2-7 15,0-6 4-15,10-4-10 16,0-5 2-16,4-3-16 16,6-10 25-16,9-9-6 15,-2-5 8-15,2 0 7 16,-7-8-6-16,-9 4-1 0,-4 0-8 16,-7 2 4-16,-4 6 4 15,-5 0-1-15,3-1 3 16,-7 0 4-16,-3 3-2 15,-3-2 26-15,1 6 7 16,-5 4-25-16,4 4-8 16,1 6-4-16,3-2-1 15,2 5-35-15,4 2-5 16,5-3-48-16,6-2 23 16,4-2 21-16,2-8 37 0,6-3-4 15,6-8 12-15,-4 3-6 16,5-10-4-16,1 5-70 15,-2-14-54-15,-2 1-16 16,5-7-7-16,-3-2 157 16,-2-5 101-16,1-4-35 15,-6 3 22-15,-1 1-26 16,-1 4-1-16,-5 4-34 16,2 11 33-16,-2 0 0 15,-1 11-26-15,-3-1-23 16,-2 11 13-16,-4 0 4 15,4 3-9-15,-4 0 10 16,0 10 18-16,0 5 15 16,-2 14-28-16,-1 12 3 15,1 10-13-15,-4 4 4 0,2 9-10 16,4-9-7-16,-2-4-10 16,4-14 3-16,-3-9-8 15,10-4-7-15,-3-14-15 16,6-4-49-16,-6-5 14 15,3 0-3-15,-7-4-12 16,2 2-15-16,-2-4-80 16,2 2-123-16</inkml:trace>
  <inkml:trace contextRef="#ctx0" brushRef="#br0" timeOffset="256586.2634">10558 16418 285 0,'3'5'350'16,"-6"3"-267"-16,-1 6-26 16,0 3-19-16,1 8 6 15,1 5-34-15,2 1 1 16,5-4-9-16,1-4 6 16,-1-6-6-16,-1-5-2 15,0-2-13-15,1-1-75 16,-1-7-51-16,-1 1-137 15</inkml:trace>
  <inkml:trace contextRef="#ctx0" brushRef="#br0" timeOffset="256954.0451">10885 16423 524 0,'8'-18'275'15,"-8"6"-174"-15,-2 2-50 16,-6-2 15-16,-3 6-3 16,1-3-45-16,-6 0-17 15,-2 5-1-15,2-1 0 16,-1 5-2-16,1 5 2 0,0-1-7 15,7 5-3-15,1 0-4 16,3 5-11-16,3-2-9 16,6 6-1-16,3 0 12 15,6 0 17-15,7 4 6 16,3 0 3-16,1 6 0 16,-2 3-2-16,-2 4 0 15,-9-3-2-15,-3-1-2 16,-6 0 2-16,-2-9-3 15,-8-3 4-15,0-11 0 16,-3-3 5-16,-3 0 19 16,-3-5-23-16,-6-9 14 15,1 4-12-15,2-4-2 0,2 0-1 16,5 1-19-16,3 4-35 16,8-7-114-16,7 7-65 15</inkml:trace>
  <inkml:trace contextRef="#ctx0" brushRef="#br0" timeOffset="257270.8632">11118 16418 590 0,'10'0'156'0,"-12"5"-136"15,0 9-3-15,-4 8 19 0,-3 10-21 16,-1 8-15-16,4 8 0 15,4-8-17-15,6 0 4 16,0-12 11-16,2-2-2 16,0-12-23-16,-4-5-59 15,3-5-96-15</inkml:trace>
  <inkml:trace contextRef="#ctx0" brushRef="#br0" timeOffset="257597.7014">11144 16361 976 0,'7'-10'136'16,"-3"2"-123"-16,-2 3-13 0,-4 5 4 16,4 0-4-16,6 0-79 15,3 5-29-15,9-1-73 16,6-3-65-16</inkml:trace>
  <inkml:trace contextRef="#ctx0" brushRef="#br0" timeOffset="257951.8089">11402 16455 407 0,'5'4'380'0,"-7"-4"-271"0,-1 0-91 15,-3 3 17 1,-3 2 25-16,-2 5-40 0,0 12-9 15,-7 4-11-15,5 5-3 16,4 2-18-16,5 1 4 16,6-2-20-16,9-6 5 15,5-8 3-15,5-4 6 16,6-9 19-16,2-10 4 16,2-4 17-16,-2-14-14 15,-4-3 10-15,-10-10-8 16,-1 0-3-16,-12-8-2 15,-4 9-6-15,-4-7 5 16,6 17-10-16,-6 3-22 16,14 8-24-16,-4 6 8 15,7 3 19-15,0 8 24 0,7 3 4 16,-2-2 2-16,8 6 8 16,-4 6-1-16,3-2 37 15,-4 0 6-15,-1 4 3 16,1-4-27-16,-2 3 9 15,-9-9-22-15,2-3 7 16,-6-1-10-16,-6-4-4 16,7-4-6-16,5-4-21 15,9-10-23-15,5-6 36 16,7-12 6-16,5-2 4 16,-5 1 3-16,-4 11 36 15,-12 13-10-15,-1 17 23 0,-3 13 43 16,0 19 3-16,0 8-43 15,7 11 4-15,0 1-31 16,-1-6-24-16,1-10-6 16,3-17-9-16,0-10-63 15,16-17-103-15,3-14-290 16</inkml:trace>
  <inkml:trace contextRef="#ctx0" brushRef="#br0" timeOffset="258785.2938">12263 16548 482 0,'0'0'334'15,"0"1"-261"-15,0-1-67 16,0 5 3-16,6-5 40 16,2 2-39-16,7 3-10 15,7-5-30-15,5-5-27 16,9-8-5-16,1-9-9 16,1-10 37-16,0-2 1 15,-8-3 22-15,-11 7 11 0,-13 3 14 16,-6 9 24-16,-10-1-4 15,-3 6 14-15,-6 4 9 16,1 5-12-16,3 4-18 16,-3 8 2-16,1-2-14 15,-46 56-2-15,49-39-5 16,8-2-7-16,-3 2 15 16,7-5 7-16,-4 22 18 15,8-4-26-15,2-6 0 16,9-2-7-16,5-6-8 15,7-4-6-15,6-5-17 16,9-8-11-16,-2-5-52 16,-3-5-8-16,1-12-62 15,-10 3-140-15</inkml:trace>
  <inkml:trace contextRef="#ctx0" brushRef="#br0" timeOffset="259153.1183">12813 16374 743 0,'2'-9'232'16,"-4"0"-197"-16,4 1-22 16,-4 8 12-16,2 0 8 15,2 0-33-15,3 4-15 0,6 9 4 16,2 1 1-16,3 8 10 15,-1 4 0-15,-2 9-4 16,-3-2 7-16,-4 1-6 16,-3-2 2-16,-1-4-2 15,-7-6-4-15,-1-6 0 16,-6 3 7-16,-7-10-54 16,-6 5-37-16,-6-6-45 15,-2-2-18-15,-3-6-66 16</inkml:trace>
  <inkml:trace contextRef="#ctx0" brushRef="#br0" timeOffset="259519.8939">12842 16397 849 0,'15'0'137'0,"-1"0"-91"15,1-4 6-15,6 2 38 16,14-2-68-16,8 0-22 15,10-5-30-15,7 3-37 16,0-6-76-16,-4 4-149 16</inkml:trace>
  <inkml:trace contextRef="#ctx0" brushRef="#br0" timeOffset="263074.0614">13952 16383 700 0,'8'0'111'16,"0"0"-96"-16,-6-4 17 15,-2 4 27-15,0 0-10 16,0 0-33-16,0 4-10 16,4 0-6-16,5 14 11 0,7 8 38 15,-1 16-45-15,3 6 3 16,-5 10-6-16,-4 0 6 16,-7-12-7-16,0-2 0 15,1-9 3-15,-1-13 4 16,-2-8-2-16,3-10-3 15,-6-4 7-15,3 0-9 16,0-4 0-16,0 4 1 16,-2-5-1-16,-1-2-2 15,-1-7-47-15,-1-12 15 16,1-7 4-16,4-11-19 16,2-6-25-16,7 2 16 15,3 4 21-15,3 8 28 0,-1 12 8 16,-1 8 1-16,1 10 1 15,-4 8-1-15,1 2 17 16,1 4-7-16,-1 6 10 16,0-2 1-16,2 12 8 15,-4 6-7-15,0 2-6 16,2 2-7-16,-6-2 8 16,-1-10 14-16,0-4-16 15,-6-12 14-15,4-2-16 16,-2-4-1-16,0-4-12 15,5-6-28-15,4-12-22 16,2-10 17-16,2-8 7 16,3-12-27-16,-1 2 6 15,-3 6 47-15,-1 8 3 0,-5 10 6 16,2 16-5-16,-6 5 4 16,2 5 15-16,1 5 14 15,3 2-13-15,2 4 1 16,3 1-15-16,0 6 8 15,3 2 2-15,1 2 15 16,1 0-2-16,-4 0-10 16,-1-5-16-16,-2 0-6 15,-2-3-1-15,0-3-13 16,0-4-44-16,-1-3-46 16,6 2-47-16,-1-6-128 15</inkml:trace>
  <inkml:trace contextRef="#ctx0" brushRef="#br0" timeOffset="263894.5911">14671 16506 549 0,'5'-2'155'16,"-5"2"-113"-16,-3 0-21 16,3-5 14-16,10 1-35 15,0-6-7-15,13-2-65 16,6-2-29-16,0 0 21 15,-2 0 59-15,-10 1 21 16,-5 4 1-16,-6 1 23 16,-10 0 26-16,-3 2-3 0,-2 2 1 15,-4 0-26 1,-1-1-10-16,-1 2-10 0,-1 3 2 16,-3 3 8-16,-2 10 12 15,-1 1 14-15,-3 8 7 16,1 10 6-16,2 8-29 15,3 0-11-15,9-4-7 16,5-1 0-16,12-4-3 16,6-5 0-16,9-12-1 15,3-4 0-15,6-5-14 16,0-16 13-16,1-1-19 16,-3-2-29-16,-7-8-13 0,-2 0 17 15,-7 0 31 1,-2 4 13-16,-4 1-8 0,0 2-21 15,-3 1-19-15,5 6 13 16,-2-5 27-16,-1 4 9 16,2-1 40-16,-2 6 20 15,-4-4-6-15,0 8 22 16,-4 0 0-16,0 4-29 16,4 0 0-16,0 6 7 15,5 5-22-15,-1 6-26 16,6 1-1-16,-3 0-5 15,-1-4-2-15,0-2-12 16,0-10-12-16,1-2 3 16,0-8-11-16,7-6 11 15,6-12-12-15,0-9 15 0,7-5-11 16,-2 1 18 0,-5-1 13-16,-7 10 0 0,-1 8 8 15,-7 4-7-15,-5 14 5 16,0-4-4-16,-6 4-2 15,8 0 0-15,-2 0-17 16,6 0 5-16,-2 0 12 16,5 0 4-16,-2 4 23 15,0 0 24-15,-2 2-1 16,1 10 19-16,1 2-41 16,-2 2 5-16,2 6-22 15,0-4-2-15,-3-5-9 0,6-4-4 16,1-3-53-1,1-6-45-15,-1-4-12 0,1-4-44 16,-1-4-30-16,-3-2-71 16</inkml:trace>
  <inkml:trace contextRef="#ctx0" brushRef="#br0" timeOffset="264410.2885">15438 16449 231 0,'11'-4'219'16,"-4"4"-121"-16,-3-4-3 15,0 4 6-15,-6-4 10 16,2 4-47-16,0 0-36 16,-2 0-8-16,0 0-7 15,2 0 15-15,-2 4-22 16,2-4 4-16,-5 14 10 0,1 4 14 16,-1 4-30-16,1 8-4 15,-1 1 0-15,7-8-14 16,5-4-6-16,9-6-23 15,4-9 12-15,9-8 1 16,-1-2 25-16,7-6 5 16,-9-2 0-16,-2-4 13 15,-10-4 12-15,-3 4 6 16,-11 1-14-16,-2-6-11 16,-5 4-6-16,0 2-11 0,-6-1-40 15,4 6-6-15,0 2 18 16,7 2 0-16,4-1 10 15,10 8 5-15,5 1 24 16,3 0 8-16,3 0 34 16,-1 4-12-16,2 6 3 15,-1 0-11-15,-3 6-9 16,4-2-7-16,0 0-5 16,-1-1-2-16,-1 4 4 15,0-7 9-15,-2-1 0 16,-1-1 13-16,-6-8-12 15,1 0 3-15,-6 0-12 16,3-6-4-16,3-1-30 16,3-7-43-16,4-4-55 15,5-8-133-15</inkml:trace>
  <inkml:trace contextRef="#ctx0" brushRef="#br0" timeOffset="265120.3502">16672 16388 500 0,'-5'-1'211'16,"3"-3"-211"-16,2 4 6 15,0-9-6-15,9 6 23 16,7-3-2-16,4 2-21 16,6-5 2-16,3 5 12 15,-2-1 17-15,2 5-3 16,0-5-20-16,-2 1 2 16,0 4-10-16,-7 0-3 15,-9 0-30-15,-7 9 20 16,-6-1 13-16,-8 9 1 15,-9 12 10-15,-3 3 6 16,-7 7 22-16,0-1-7 0,3-5 11 31,5-11-16-31,11-4 7 0,4-14-6 16,6 2 9-16,8 3 11 0,3-2-1 16,2 3-13-16,5 0-15 15,4-2-19-15,3 1-1 16,1 0-79-16,3-9-151 15,2-3-289-15</inkml:trace>
  <inkml:trace contextRef="#ctx0" brushRef="#br0" timeOffset="265820.8345">18089 16248 576 0,'-13'-8'245'15,"-1"-6"-176"-15,3 6-66 16,5 0 50-16,4 6 3 15,6-2-56-15,4-4-10 16,11 2-20-16,8-3 8 16,8 1 8-16,5 3 11 15,3 1-16-15,-8 4-18 16,-6 4-17-16,-9 1 33 16,-13 1 21-16,-10 5 9 0,-12 7 38 15,-10 8 11 1,-10 7-2-16,-5 11-4 0,-3-3-7 15,3 12-14-15,7-3-9 16,12-10-15-16,9-4 12 16,9-6-18-16,14-8-1 15,10-7-26-15,10-8-60 16,13-7-51-16,1-7-22 16,1-4-56-16</inkml:trace>
  <inkml:trace contextRef="#ctx0" brushRef="#br0" timeOffset="266381.26">18766 16317 706 0,'-8'-11'292'15,"-8"3"-267"-15,-4-2-18 16,0 2 11-16,2 4 56 16,2 4-64-16,3 0-10 15,2 4 0-15,0 0-2 16,2 5-2-16,3 0-24 16,-2 1-7-16,8 2-36 15,8-3 23-15,3 5 6 0,6-5 24 16,5 3 15-16,3 7 3 15,-2 3 6-15,-4 6 9 16,-5-3 24-16,-8 8-13 16,-8-7 18-16,-6-4-18 15,-11-9 6-15,-3 2-15 16,-5-3-11-16,-1-8-4 16,1-2 1-16,4-4-6 15,5-2-5-15,3-4-26 16,7-2-39-16,2-1 10 15,8-4-18-15,8 1-18 16,7 1 20-16,8 0 4 16,4-1 30-16,4 6 22 15,7-1 23-15,-1 0 4 16,-2 5 43-16,3-2 41 0,-4 2-37 16,-3 0-8-16,-2 4-25 15,0-4-9-15,2 0-9 16,-2-2-8-16,0-3-66 15,2 2-38-15,-2 1-25 16,-2-8-67-16</inkml:trace>
  <inkml:trace contextRef="#ctx0" brushRef="#br0" timeOffset="266800.0132">19194 16361 268 0,'2'-13'212'0,"-6"8"-65"16,-5-5-46-16,-7 6 18 16,1-4-36-16,-3 4-28 15,1-1-32-15,-2 4-7 16,2 2-13-16,-3 4-1 0,1 7-1 15,0-3 1-15,1 9 13 16,1 5-13-16,0 3 24 16,9-4-14-16,0-2 8 15,12 1-1-15,2 0 1 16,9 2-19-16,10-4-1 16,6-2-30-16,11-9-46 15,7-3-11-15,3-10-68 16,-1-3-17-16,-2-9-119 15</inkml:trace>
  <inkml:trace contextRef="#ctx0" brushRef="#br0" timeOffset="267255.7595">19393 16383 562 0,'-2'0'134'0,"0"-4"-86"16,-2-1 1-16,4-1 2 15,0 3-31-15,0-6-20 16,0 1-9-16,0 3 1 15,-2 0-10-15,0 5 8 16,-4-4-19-16,-3 3 18 16,3-3 5-16,-4 4 6 15,3-5 10-15,3 5 29 16,2 0 13-16,2 0-9 16,0-3 2-16,0 6-30 15,0-3-6-15,2 0-5 0,-2-3 2 16,2 6-3-16,-2-3-1 15,0 0 5-15,2 0-5 16,1 0 5-16,-1 5-4 16,4 0 20-16,6 8-22 15,1 1 2-15,7 8-3 16,3 0 0-16,1 6 6 16,3 6-6-16,-1 3 12 15,-1-2 0-15,-2 1 8 16,-6 0-13-16,-5-1 8 15,-8-4 2-15,-8 1 0 16,-4-5-14-16,-7-1-2 16,-1-4 2-16,-3-8 3 0,0-4 1 15,0-2-7 1,1-8 1-16,-3 0-1 0,6-8-7 16,-3 2-11-16,5-6-1 15,1-2-18-15,4-4-17 16,3 0-13-16,5 1-54 15,3-2-59-15,3 1-262 16</inkml:trace>
  <inkml:trace contextRef="#ctx0" brushRef="#br0" timeOffset="268833.8443">20072 16441 330 0,'-4'-4'43'15,"-1"-2"-43"-15,5 2-52 16,0 0 52-16,5-4 66 15,2 2-2-15,-1 2 44 16,1-4-8-16,-3 4-33 16,1 2-28-16,-1-2 7 15,-1 4 12-15,-1-4-23 16,0 0-28-16,0-7 1 0,0 4-9 16,3-3 1-1,-1 2-4-15,3-5 4 0,-2 7 9 16,-3 3 11-16,0 3 0 15,-4-4-2-15,2 8-15 16,0-4 3-16,-2 3-1 16,4 2-3-16,0 9 2 15,0-1 3-15,5 14-7 16,-1 5 0-16,1-2 0 16,0-2 0-16,2-2 0 15,-3-8-10-15,4-4-3 16,3-2-9-16,0-7 1 15,9-10 3-15,3-9 10 16,2-6-15-16,0-4-17 16,-4-10 2-16,0 1 16 0,-7 3 20 15,-5 3-10 1,-5 4 7-16,-4 9 6 16,0 2-2-16,-2 6-4 15,4 6-3-15,-4-4-4 16,2 4-3-16,0 4 6 0,0 1 9 15,0-4 6-15,3 11 17 16,3 2 14-16,-1 9-5 16,2 7 3-16,2 12-2 15,0 6-11-15,-2 0 3 16,-4 2-18-16,-1-2 17 16,-6-6-21-16,0-7 9 0,-5-8-11 15,-2-4 36 1,0-5 1-16,-2-6 2 0,-5-6 0 15,1-3-15-15,-3 2 2 16,-51-1-19-16,55-4 3 16,5-4-11-16,1-4-15 15,1 4-31-15,-7-2-21 16,10-6-22-16,2 2-56 16,13-5-15-16,7-2-60 15</inkml:trace>
  <inkml:trace contextRef="#ctx0" brushRef="#br0" timeOffset="269308.569">21639 16076 649 0,'-2'-6'320'0,"-1"2"-236"16,-2 0-81-16,1 4 9 15,0 8 14-15,-5 6 11 16,-1 14-33-16,2 16-1 15,-3 12-2-15,2 12-2 16,6-1-4-16,3 1-4 16,6-15-2-16,0-4-17 0,3-18-6 15,-1-12-53-15,2-7-47 16,3-8-81-16</inkml:trace>
  <inkml:trace contextRef="#ctx0" brushRef="#br0" timeOffset="269740.9073">21908 16324 695 0,'7'-18'219'0,"-7"0"-169"0,0 6-45 16,0 3 46-16,0 4 23 15,0 1-73-15,2 4-1 16,3 0-55-16,-1 0 29 16,7 0-1-16,7 0 19 15,2 4-5-15,0 1 8 16,2 1-4-16,-7 1 2 16,-1 3 5-16,-9 2 2 15,-5 3 0-15,-5 1 9 16,-9-1 18-16,-5 5-17 15,-4-5 13-15,-1-1-17 16,2-6 4-16,2 2 3 0,4-7 1 16,5 6 0-1,4-3-4-15,1 6 14 0,1 5-13 16,3 2 9-16,2-1 3 16,5 0 0-16,1-4-21 15,5-6-2-15,10 1-36 16,10-18-103-16,13-13-79 15,16-8-189-15</inkml:trace>
  <inkml:trace contextRef="#ctx0" brushRef="#br0" timeOffset="270730.7824">22996 16347 525 0,'2'-4'316'0,"-2"-1"-211"0,-2 0-72 15,0 2 13-15,2 3 14 16,0 0-45-16,0 0-15 16,0 3 1-16,2 7-5 15,6-1 6-15,1 13-4 16,5 5-10-16,1 3-15 16,3 1-8-16,-1-4-11 15,2-4 21-15,1-6-4 16,-3-7 24-16,-1-6 3 15,-3-8 0-15,-4-4 4 16,1-6-2-16,-2 1 5 16,1-10 5-16,1 1 7 0,-2 4-1 15,1 4 11-15,-3 2-26 16,2 6-2-16,0 6-7 16,3-4 4-16,3 4 1 15,1 4-7-15,8-4-12 16,1 2-15-16,5 2 30 15,-3-10 7-15,1 2 4 16,-2-8-1-16,-5-2 22 16,-5 0-1-16,-3-4 11 15,-8 0-15-15,1 0-7 16,-5 0 7-16,-2 1-12 16,-3 3 5-16,-1 0-9 15,1 6-8-15,-4 2 4 0,-2 3-3 16,-3 3-4-16,-3 9 7 15,-3-1 2-15,-1 6 0 16,2 8 16-16,0 0-13 16,7 6 19-16,0 3-9 15,10-3 16-15,6 2 0 16,6-6-12-16,7 2-8 16,5-10-11-16,7-1 0 15,7-7-65-15,2-8-42 16,4-6-55-16,0-5-129 15</inkml:trace>
  <inkml:trace contextRef="#ctx0" brushRef="#br0" timeOffset="271084.6139">23856 16106 655 0,'8'-8'296'0,"-3"3"-238"16,-5 4-51-16,0 1 4 16,-2 6 34-16,-1 12 0 15,-1 12-31-15,-2 10-14 16,-6 10-2-16,-1 2-2 16,-1-2 2-16,5-9-1 0,3-11-20 15,4-12 4-15,2-8-41 16,0-6-5-16,4-4-47 15,5-10-44-15,7 2-95 16</inkml:trace>
  <inkml:trace contextRef="#ctx0" brushRef="#br0" timeOffset="271437.3755">23952 16329 566 0,'4'-8'125'0,"-4"4"-82"15,2-2 40-15,-4 1 24 16,4 5-28-16,-4-4-56 15,0 4-2-15,0 0-9 16,-1 9 2-16,-4 1 7 0,3 7-19 16,1 6-2-1,1 3-22-15,4 2-2 0,12-6-40 16,6-8 5 0,13-6-24-16,6-12 41 0,3-6 42 15,0-8 23-15,-9 0 32 16,-6-8-2-16,-11 4 9 15,-5-1-3-15,-9 6-16 16,-6-2-39-16,-5 5 2 16,-7 6-6-16,-4-1-2 15,-2 0-10-15,-1 9-34 16,1 0-48-16,2 5-52 16,6 1-52-16,8 1-270 15</inkml:trace>
  <inkml:trace contextRef="#ctx0" brushRef="#br0" timeOffset="271770.1933">24633 16223 704 0,'4'-11'51'0,"-1"-1"-51"16,-8-2-6-16,-1 2 6 15,-2 2 4-15,-2 2 1 16,-5 8-2-16,-2 4 35 16,-3 4 53-16,-2 5-30 0,0 6 12 15,-1 4-25 1,4 2-18-16,3 3-17 0,5-2 1 16,5-4-13-16,6 1-1 15,6-2-4-15,9-2-41 16,12-5-7-16,9-6-26 15,4-6 29-15,4-2-19 16,-4-6-15-16,-1-8-27 16,-6-3-50-16,-6-1-5 15,-10 0-7-15</inkml:trace>
  <inkml:trace contextRef="#ctx0" brushRef="#br0" timeOffset="271837.1448">24791 16273 243 0,'0'0'92'0,"0"0"-19"0,0 3-17 16,0 1 6-16,0 0 3 15,2 5-15-15,1 4 6 16,1-2 0-16,-2 1 6 16,2 2-28-16,2-1-16 15,-4-1-18-15,0-6-23 16,0-1-92-16,-2-1-255 16</inkml:trace>
  <inkml:trace contextRef="#ctx0" brushRef="#br0" timeOffset="272201.9363">24822 16074 831 0,'-4'-4'230'0,"2"4"-216"0,-2 0-14 15,1-4-1-15,3 4-10 16,3 4-137-16,5 2-135 15</inkml:trace>
  <inkml:trace contextRef="#ctx0" brushRef="#br0" timeOffset="272563.7284">25234 16192 707 0,'-2'-11'39'0,"0"-2"-39"16,-5 1 0-16,-1 2 2 15,0 0 13-15,-2 5-12 16,-6 3-3-16,0 2 20 16,-6 2 27-16,-4 9 10 15,-5-1-21-15,0 6 7 16,-2 2-24-16,2 8 11 15,5-2-30-15,4 2 0 16,6-4-6-16,11 0 4 16,10-4-17-16,11-9-35 0,9 1 5 15,8-6 13-15,0-8 34 16,1-5 4-16,-3-1 16 16,-7-3-13-16,-6-4 18 15,-4-1 11-15,-6-4-18 16,1-1-1-16,-2-4-13 15,4-3 6-15,0-2-4 16,-1 0 5-16,2 2-2 16,-1 4 4-16,-3 8 2 15,-4 8 5-15,0 6 3 16,-4 4-6-16,0 0 8 16,0 4-22-16,0 7 20 0,0 10-16 15,0 5-2 1,2 6-3-16,3 4-1 0,-3-2-1 15,4-8-6-15,0-4 7 16,0-6-19-16,-2-4-2 16,-1-3-40-16,-1-9-9 15,0 0-42-15,0 0-16 16,0-4-21-16,5-1-98 16</inkml:trace>
  <inkml:trace contextRef="#ctx0" brushRef="#br0" timeOffset="272910.5627">25333 16244 365 0,'13'-8'161'16,"-4"2"-25"-16,2-1-59 15,0-6-8-15,2 3 0 16,5 0-21-16,3 1-24 16,2 1-20-16,7-5-1 0,4 3 3 15,1 6-3-15,-1 0-1 16,-1 4 5-16,-4 4-3 16,-4-4 23-16,-8 4 8 15,-3-2-2-15,-5-2-10 16,-3 2-2-16,-2-2 6 15,-2-2-21-15,-2 2 9 16,-2-2-11-16,0 2-4 16,0 0 0-16,-2 0-1 15,-5 2-7-15,-7 6 8 16,-7 6-2-16,-8 4 9 16,0 8-14-16,2-4 15 15,7 5-6-15,11-6-2 0,9-3 17 16,9 0-9-16,2-4 4 15,8 4-8-15,5-9-4 16,7 0-14-16,3-9-74 16,7-9-65-16,0-8-217 15</inkml:trace>
  <inkml:trace contextRef="#ctx0" brushRef="#br0" timeOffset="274067.8703">26558 16186 821 0,'0'-5'186'0,"-5"3"-156"0,1 0-22 15,2 2 4-15,2 0 23 16,0-3-35-16,13 10-12 16,1 2-18-16,1-7 5 15,1 0 5-15,1 0-3 16,18 2 3-16,-2-10-8 15,-2-2 28-15,-4-1 0 16,-8-8-2-16,-3 3-6 16,-11-3 5-16,-10-2 2 15,-8 1-2-15,-7 0-1 16,-11 6 4-16,-6 6 1 16,-5 4-1-16,-2 10 20 0,-1 4-2 15,5 6 11 1,1 6-9-16,7 2 14 0,8 6-6 15,8 2-4-15,9-6 3 16,12 7-13-16,8-4 3 16,11-4-17-16,9-9-10 15,8-4-52-15,6-10-35 16,2-8-34-16,-3-9-34 16,-3-2-125-16</inkml:trace>
  <inkml:trace contextRef="#ctx0" brushRef="#br0" timeOffset="274428.2457">26959 16110 323 0,'9'-8'363'0,"-4"2"-261"0,-5 2-78 16,2 4 2-16,2 0-9 15,5 4-9-15,5 6-8 16,5-2 2-16,2 9-2 15,1 6 1-15,3 4 3 16,-6 0-2-16,-3 5 12 16,-7-5 11-16,-5-4 18 15,-8-2-8-15,-7-3 1 16,-5-4-7-16,-7-1-26 0,-2-4-3 16,-4-3-6-1,-3-3-50-15,3-3-71 0,0-9-80 16,5-5-293-1</inkml:trace>
  <inkml:trace contextRef="#ctx0" brushRef="#br0" timeOffset="274839.0302">27071 16066 798 0,'18'-4'263'15,"-5"0"-211"-15,0 2-38 16,3-2-11-16,11 0-3 15,10-1-12-15,17-1-121 16,15 3-180-16</inkml:trace>
  <inkml:trace contextRef="#ctx0" brushRef="#br0" timeOffset="275261.7592">28131 16092 668 0,'-13'-16'398'15,"-3"-2"-325"-15,3 8-50 16,2-4 33-16,1 10 55 16,6 0-70-16,4 0-41 15,2 8-3-15,0-4 1 16,8 4-5-16,3 3 7 16,12 8 0-16,10 3-8 15,14-1 0-15,10 10 6 16,1 1-3-16,-3-2 10 15,-1-4-7-15,-9 2 2 16,-9-2-1-16,-9 0-2 16,-9-4-2-16,-7-4 5 15,-7 2-16-15,-3-5 14 0,-10 1 2 16,-8 6 6-16,-10 3-3 16,-10 12-3-16,-10 7 1 15,-9 6 11-15,-6 6 4 16,1 2-15-16,1-10 10 15,8-8-7-15,12-13 16 16,16-10-20-16,9-4 0 16,8-9-76-16,0-9-125 15,7-8-261-15</inkml:trace>
  <inkml:trace contextRef="#ctx0" brushRef="#br0" timeOffset="276522.0346">29459 16034 465 0,'-11'-4'75'0,"-4"0"-24"16,-1 0 18-16,0 4 6 16,0 0-15-16,-1 0 4 15,-1 0-4-15,3 4-15 16,-3 0-12-16,1 3 7 16,0 8-7-16,-1 3 9 15,3 4-27-15,1 0 2 16,5 1-17-16,7 4 12 0,4-10-7 15,11 2 3-15,1-1-8 16,3-6 5-16,4-8-8 16,1-2 3-16,5-4-12 15,7-2-44-15,5-8-4 16,6-6-23-16,2-3 53 16,-5-4-13-16,-4 0 27 15,-9-2 16-15,-7 1 6 16,-8 4 31-16,-8 2-19 15,-4 4 29-15,1 6-17 16,-6 0 3-16,1 5-22 16,2 5-7-16,-2 0-4 15,2 0 2-15,2 3-2 0,-2 5 0 16,-2 6 19-16,2 8-12 16,-2 4 1-16,2 6 11 15,2-1 16-15,5-4-4 16,-1-6-25-16,6-8-2 15,-1-3-4-15,3 0-5 16,1-6-63-16,3 0-63 16,6-4-202-16</inkml:trace>
  <inkml:trace contextRef="#ctx0" brushRef="#br0" timeOffset="277031.7907">30324 15993 972 0,'0'-7'124'0,"-5"1"-113"15,2 3-8-15,-1 3 78 16,4 0-35-16,0 0-46 0,2 3-9 16,3-3-12-16,0 0 9 15,-1-3-43-15,9-1 47 16,5-1-12-16,2-9 18 16,5-4 4-16,-1-5 1 15,-3 2-3-15,-6-6 5 16,-4 10 0-16,-2-6-2 15,-2 9-6-15,-3 1 7 16,-2 4-11-16,0 5 4 16,-2 4-1-16,-2 8 4 15,-4 10 4-15,-13 19 22 16,-4 11-15-16,-11 19 3 16,-4 7 12-16,2 1 7 0,9-10-19 15,8-12 1 1,5-12-14-16,10-18-2 0,1-6-12 15,3-11-41-15,7-6-61 16,9-5-106-16,11-9-243 16</inkml:trace>
  <inkml:trace contextRef="#ctx0" brushRef="#br0" timeOffset="277622.5129">30729 15919 653 0,'2'-10'100'0,"1"0"-65"15,-3 7 56-15,0-6-5 0,0 9-30 16,-3 0-40-16,1 0-9 15,0 0-4-15,-2 5-2 16,-8-1 14-16,-3 9-2 16,-8 9 6-16,-6 5-18 15,0 8 12-15,5 6-10 16,6-1 18-16,9-2 5 16,12 2-21-16,5-6-5 15,12-2-4-15,9-10-11 16,10-4-26-16,5-9 10 15,3-9 5-15,-5-9-3 16,-2-5 7-16,-7-12 8 0,-6-6 5 16,-9-8 9-16,-9-8 12 15,-7 2-4-15,-11-7 38 16,-7 9-4-16,-3 8 12 16,-8 13-31-16,-2 2-5 15,-4 7-18-15,-1 8 0 16,1 3-35-16,6 3-61 15,7 3-74-15,7 7-313 16</inkml:trace>
  <inkml:trace contextRef="#ctx0" brushRef="#br0" timeOffset="278980.1018">31502 15993 712 0,'2'-3'111'0,"-2"-1"-104"15,0-1 42-15,0 4 51 16,0 1-21-16,0-3-63 16,0 3-2-16,-2 0 11 15,0-1 29-15,0 1-22 16,0 0-15-16,-6 0-5 15,-2 0-9-15,-3 1 8 16,-1 2-7-16,1 3-8 16,3 1-10-16,4 4 13 15,6 7-17-15,0 3-5 16,6 10 10-16,2 5 3 16,5 4 0-16,-2 0 4 15,2 0-1-15,-4 1 10 0,-3-10-6 16,0-4 2-16,-6-8-3 15,0-6-6-15,-6-9 10 16,-4-4 2-16,-6 0 3 16,-6-9 7-16,-7 1-12 15,0 3 14-15,0-9-14 16,6 2 0-16,10-3-15 16,9 1-15-16,8-3-35 15,9 4-13-15,10 3 1 16,8-2 9-16,5 6 57 15,-1 2 11-15,1 1 21 16,-7 3 12-16,-5 0 14 0,-6 0 0 16,-2 3-15-1,0-3-5-15,-1 0-25 0,1 0 6 16,1 0-8-16,6 0-5 16,1-3-25-16,1-2 26 15,4-3 4-15,-4 2 4 16,-1-4 29-16,-4 2 14 15,-7-1 20-15,-1 0-34 16,-6-3 2-16,-4 2-9 16,-2-5-14-16,0 8-11 15,-4-5-2-15,-3 6-3 16,-2-2 0-16,-4 2 2 16,-3 6 4-16,1 4-4 15,-4 6 4-15,2 0 15 16,1 5-17-16,5 4 13 0,3-1-13 15,2 0 2-15,10 0-1 16,2-4-1-16,7-2-5 16,7 2-26-16,7 0-6 15,9-5-38-15,4-9 12 16,-1 0-1-16,2-9 13 16,-3-1-13-16,-7-7 52 15,-4 0 12-15,-5-5 17 16,-4 3 32-16,-4-8 11 15,-4 10 10-15,-5-2-27 16,-5 7-2-16,0 6-21 16,0 1-4-16,-2 2-7 0,2 3-7 15,0 0 0-15,0 3 4 16,0-3-3-16,0 0 1 16,0 0-6-16,2 5 2 15,0-5-3-15,6 1 3 16,11-1-14-16,5 0 9 15,10 3 5-15,1 3 10 16,1-2-4-16,-7 4 8 16,-2 7-13-16,-5-2 6 15,-5 1-6-15,0 4 0 16,-5 2-1-16,-4 9 0 16,-4-4-4-16,-4 0 8 15,-2 0-8-15,-3 1 9 0,0-2-7 16,1-4 8-1,-9 21-6-15,15-41 8 0,-4 0 2 16,2 0 1-16,-2 0-10 16,2 0 5-16,-7 0-3 15,-4 0-6-15,-10 0 2 16,-4-4-29-16,-7 4-41 16,1 0-19-16,2-4-15 15,4 0-84-15,3 4-69 16</inkml:trace>
  <inkml:trace contextRef="#ctx0" brushRef="#br0" timeOffset="280271.9192">31673 16212 516 0,'-6'-4'276'15,"-1"0"-191"-15,-3 4-35 16,-4-4 5-16,-1-2 19 15,-2 4-35-15,5 2-21 16,5 0-17-16,2 0 8 0,5 0 9 16,2 2-9-16,3-2-8 15,0 0-1-15,-1 2-4 16,9-2-7-16,11 0-4 16,10 0-46-16,11-4-9 15,8 2 3-15,7-7-13 16,2 7 2-16,-2-3 20 15,-2 4 37-15,-8 1-9 16,-8 0 0-16,-13 0 11 16,-11 0 14-16,-11 0 2 15,-14-5 3-15,-18-3 56 16,-17 0 1-16,-16 2-12 16,-16-4 42-16,-15 8 4 0,-7 4-30 15,-2 4 6 1,3 2-26-16,10 2 23 0,25-6-7 15,18 0-4-15,19 1-25 16,15-5-12-16,10 0-16 16,4 1 8-16,10 2-20 15,18 1 10-15,12 1-8 16,18-1-36-16,17 0-2 16,8 2-41-16,3-2-2 15,1 0 6-15,-8-2 45 16,-10 2 28-16,-12 0 12 15,-14 1 0-15,-18-2 0 16,-11 1 26-16,-13-4-3 0,-7 0-3 16,-7 0 5-16,-8 0 6 15,-14 0-13-15,-17 0-16 16,-16 4 10-16,-11 2-10 16,-4-2 11-16,5 0-1 15,9-4 22-15,15 4 0 16,9-2-12-16,13 2-15 15,6 0-7-15,6 1-2 16,5-1-54-16,7-4-83 16,6 2-273-16</inkml:trace>
  <inkml:trace contextRef="#ctx0" brushRef="#br0" timeOffset="280915.5993">32703 15775 966 0,'0'-9'137'16,"-2"2"-130"-16,-2 4-7 15,-1 3 23-15,2 0 7 16,-1 15-20-16,-3 12-14 0,-1 8 8 16,-4 19-1-16,3 8-3 15,1 1 3-15,4-1 13 16,1-12-16-16,3-6 11 16,-2-16-8-16,2-12 1 15,0-5 2-15,0-8 12 16,0-3-5-16,2-8 7 15,1-2-20-15,3-12-7 16,5-4 3-16,7-3 3 16,5-9-4-16,6 1-39 15,4-1-13-15,7 0 3 16,0 4-30-16,5 1 23 16,-6 12 0-16,-3 8 47 0,-7 9 6 15,-11 4 5 1,-9 2 6-16,-9 2 1 0,-11 7 46 15,-9-5 25-15,-18 5-29 16,-11 7 8-16,-7 4 3 16,-2-3-29-16,1 3 21 15,9-4 5-15,15-4 15 16,15-6-38-16,7-1-7 16,7 4-7-16,4-5-1 15,0 6-16-15,2-2-2 16,2 6 1-16,5-2-33 15,3 0 9-15,0 0-39 0,9 2 9 16,-2-6-44-16,6 3-23 16,-2-5-19-16,-5-3-39 15,-5-1-139-15</inkml:trace>
  <inkml:trace contextRef="#ctx0" brushRef="#br0" timeOffset="281563.7848">32911 16152 376 0,'0'-6'344'0,"0"2"-271"16,0-4-46-16,0 5 44 16,2 1 0-16,2-3-57 15,0 5 6-15,1 0 12 0,6 0 29 16,0 5-19-16,0-3 4 15,1 3-14-15,-1 1-3 16,-3 2-13-16,-3-2-9 16,2 6-7-16,-3 1 6 15,1 6-2-15,-5-1-3 16,0 4-2-16,0-8-8 16,0-1 5-16,-5-4-11 15,3-9 7-15,0 4 8 16,2-8 0-16,0 4-7 15,0-5 14-15,0 1-12 16,4-11 5-16,3 3-2 0,4-10-22 16,5 4-17-16,1-1-6 15,3 6 34-15,-7 5 13 16,-1 0-8-16,-8 10 8 16,-1-2 0-16,-3 6 21 15,2-2-5-15,0 5 3 16,-2-8-9-16,0 6 2 15,-2-7-1-15,2 0-8 16,0 0-6-16,0 0-1 16,4-2-7-16,0 0-16 15,6-7-20-15,3 1 41 16,5 0 6-16,-3 2 19 16,1-4-15-16,-7 8 8 15,-5 2-7-15,-6 2 8 16,2-2-8-16,0 6-10 0,0-2 5 15,4 0-1-15,1 6-15 16,2-2-17-16,4-2-35 16,0 1-25-16,3-7 3 15,-4 0-36-15,9-2 9 16,-4-9-13-16,1-3-97 16</inkml:trace>
  <inkml:trace contextRef="#ctx0" brushRef="#br0" timeOffset="281979.7521">33405 15998 483 0,'9'-22'215'0,"-3"9"-129"0,-1 4-5 16,-3 9 3 0,-2-5-22-16,-2 10-43 0,2-5-14 15,0 4 0-15,0 6 4 16,2 3-1-16,-2 10-4 16,0 3 9-16,-2 0-9 15,-5 5 5-15,1 2 1 16,-3-7 13-16,-1 1-16 15,4-10-2-15,2-7 6 16,-3-2-9-16,5-8 18 16,0 0-8-16,2 0 13 15,2-4-18-15,0 4 17 16,-2-4-9-16,2-6-15 16,3-1-1-16,1-4-20 0,3-3-17 15,5 1-16-15,6-2 0 16,4 1-16-16,3 6 42 15,0 6 22-15,-1 6 6 16,-5 5 5-16,-6 3 11 16,-4 7 28-16,-2 3 3 15,0 4 11-15,-3 0-22 16,-1 0-9-16,4-4-25 16,-2 1-1-16,-1-2-1 15,1-7-40-15,7-2-48 16,-10 1-79-16,2-14-99 15</inkml:trace>
  <inkml:trace contextRef="#ctx0" brushRef="#br0" timeOffset="283281.3466">14589 17449 555 0,'0'6'68'0,"-7"2"-55"16,-2 2-5-16,-2 3-8 15,3-4 5-15,-4 4-5 16,8-8-14-16,-1-1-23 15,7 1 4-15,-2-5 18 16,5 0 10-16,-3 0-1 16,0 0-67-16,-2 0-96 15</inkml:trace>
  <inkml:trace contextRef="#ctx0" brushRef="#br0" timeOffset="285273.7122">14640 17383 665 0,'5'-8'250'15,"-3"2"-124"-15,-2 2-60 16,-2 0 0-16,-3 4-2 15,3 0-9-15,2 0-44 16,2 0 7-16,-2 0-13 16,2 4-10-16,5-4 9 0,31 27-4 15,-29-21 0-15,-3-3 1 16,2 1-5-16,0-4 8 16,7 4-10-16,1-4 14 15,-1-4-14-15,2 0 16 16,-7-5-20-16,2-4 3 15,-1-1 5-15,-2-3-2 16,-2-2-11-16,-1 5 13 16,-3-2-30-16,-1 6 30 15,-4 2-10-15,-1 4 12 16,-3 4 10-16,-4 0 10 16,-7 8-14-16,-1 0-1 15,-7 5-1-15,-2 14 5 0,1 1-4 16,6 4-2-16,2-2 0 15,7-4-3-15,9-3-1 16,6-9-5-16,7-5-12 16,11 0-14-16,8-5-28 15,7-8 6-15,8-5-10 16,-1 0 35-16,2-4-11 16,-7-1 5-16,-8 0-6 15,-8 2 17-15,-8 6 17 16,-8-2 7-16,-5 8 11 15,-2-4 7-15,0 4 35 16,3 0-7-16,-3 0 19 0,0 0-31 16,2 8 28-1,5 0-31-15,1 10 5 0,6 5-23 16,-1 0-10-16,2 4-4 16,-1-6 5-16,1-2-8 15,1-9-23-15,1-2 0 16,4-8-5-16,1-8 4 15,7-10-16-15,0-6 19 16,3-11 22-16,-3-1-14 16,-8 0 17-16,-7 11 5 15,-1 2-5-15,-5 13 0 16,-6 1-7-16,0 9-13 16,2 5-2-16,-2-1 22 15,3 4 3-15,3 2 26 16,0 0-11-16,-2 2 22 0,1-2-5 15,1 2 7-15,-6-8-30 16,1 2-4-16,-1-1-8 16,3-5-22-16,-1 0-22 15,9-5-39-15,6 1 3 16,0-2-12-16,6-2 15 16,-1-2-8-16,-1 6-2 15,-10-3-22-15,1 7 47 16,-8 0 34-16,-1-5 28 15,-1 5 19-15,-2-1 43 16,2-4 9-16,4 1-4 16,-2 0 21-16,1 0 23 0,-3 2 1 15,0-2-12-15,-4 0-27 16,3 4-20-16,-6 0-32 16,3 4 5-16,3 0-12 15,4 2 14-15,0 8-24 16,5 2-8-16,2-2-1 15,-1 0-12-15,1-2-11 16,4-6-13-16,-5-2 3 16,3-4-3-16,2-4 35 15,-3-6 4-15,1-4 0 16,-3-2 2-16,-2 2 1 16,0-4-1-16,-4 8 0 15,-5-2 0-15,2 7 1 0,-1 4-4 16,-1 1-18-16,3 0-7 15,6-4 3-15,2 1 11 16,7-6-1-16,5 3 7 16,0 2 8-16,-6 0 0 15,-1 4 50-15,-3 0 10 16,-5 8 16-16,-1 2-15 16,-5 3-18-16,-2 10-35 15,2-1-3-15,3-4-5 16,-2 0-17-16,4-1-24 15,6-8-34-15,7-9-17 16,3-4 0-16,6-6 23 0,3-12 52 16,-5 4 17-16,-5-4 34 15,-6 10-1-15,-9 2 5 16,-4 6 2-16,-5 4 3 16,-3 0-29-16,3 0-1 15,3 0-12-15,1-5-1 16,2 5-4-16,1-1 3 15,-3-3-10-15,1 4 1 16,-2 0 10-16,-6 0 6 16,3 4 23-16,-2-4-8 15,-1 1 11-15,3-1-31 16,3 0 2-16,-1 5-3 16,7-1-19-16,4 0 0 0,7 2 1 15,5-6 18 1,2 4 0-16,-3 0-7 0,-2 0 11 15,-6 7-8-15,-7-4 1 16,2 3-23-16,0-2-119 16,5 0-312-16</inkml:trace>
  <inkml:trace contextRef="#ctx0" brushRef="#br0" timeOffset="286377.0756">17501 17281 866 0,'0'-6'281'16,"-5"-2"-227"-16,1 3-36 15,0 5-5-15,-1 0 61 16,5 0-56-16,0 0-18 16,3 0-15-16,-3 15 11 15,0 3-3-15,0 12-4 16,0 6-2-16,0 8 6 16,2-12 0-16,4-6 9 15,1-12-3-15,-1-5 1 16,6-9-2-16,1-5-2 15,5-3-19-15,5-6 22 16,0-3 1-16,2-6 0 0,-7 2 0 16,-5 2-5-16,-4-4-9 15,-4 10 3-15,-3-1-3 16,1 0-37-16,-3 3 6 16,2 0-23-16,2 3 30 15,-2 4 38-15,5 4 1 16,2 4 11-16,0 0 26 15,0 2 0-15,1 5 7 16,0 0 7-16,-1 5-17 16,-3-1-5-16,0-2-28 15,0 1 7-15,-2-2-9 16,3-1-4-16,-3-4-27 16,4 1-17-16,0-2-17 15,1-6-3-15,-1 4 31 16,2-4 25-16,1-4 11 0,-1-2 2 15,2-6 18-15,-1-2-10 16,0 0 11-16,-2 2-3 16,-2-1-3-16,-1 8-14 15,1 1-24-15,2 4-2 16,4 0-10-16,6 0-14 16,2 0-29-16,4 4 8 15,2-4 17-15,0 0 40 16,-3-4 14-16,-2-2 17 15,-2 6 22-15,-4-4 15 16,-3 0 21-16,-4 0-31 16,5-2-18-16,1-3-25 0,1 2-2 15,1 1-3-15,4 2-26 16,-6-4 1-16,1 8 10 16,-1 0 19-16,-1 4 0 15,-1 4 0-15,-1 3 1 16,-4-4 17-16,-1 3 15 15,-5-2 16-15,0-4-12 16,-4-4-23-16,0 0-1 16,-1 0-10-16,-1 0 17 15,0 6 18-15,-8 6 24 16,1 6-51-16,-6 5 8 16,-1 4-11-16,2-1 6 15,3 1-10-15,6-6-3 0,5-6-2 16,6-6-9-16,7-4-42 15,12-5-118-15,6-9-177 16</inkml:trace>
  <inkml:trace contextRef="#ctx0" brushRef="#br0" timeOffset="287904.6852">18813 17156 418 0,'0'-1'307'0,"0"-3"-231"16,-2 0-76-16,0 4 11 16,0 0 65-16,0 0-39 15,0 0-16-15,2 0-17 16,2 0-5-16,0 0 1 16,0 0 0-16,0 0 1 0,-2 0-1 15,2 0 3 1,-2 0-2-16,0 0 13 0,5 0-7 15,-1 4 10-15,3 0-14 16,4 2 3-16,0-2-6 16,0-1 0-16,-2 2 0 15,-2-1 3-15,-1 2-6 16,-1-2 9-16,2-4-12 16,0 0 13-16,-1 4-14 15,7-8-6-15,5 0-5 16,5 0-26-16,4-2 2 15,2-2 38-15,-6-1-20 0,2 8 14 16,-7-3 10 0,-2 4-2-16,-10 0 6 0,-1 0 14 15,-3 0-5-15,-2 0 0 16,-2 4 2-16,-3 2 6 16,1 6-9-16,-7-2-11 15,-5 8 11-15,-1-1-9 16,-6 0 9-16,-2 2-10 15,4-2 15-15,2 1-9 16,1-1-6-16,5 2-2 16,5-1 4-16,0-6-6 15,6-2 7-15,4-6-3 16,1 0 2-16,2-4-7 16,5 0 8-16,3 2-5 15,6-4 0-15,1-2-7 0,2 0 5 16,-4 0-7-1,-2-1-2-15,-5 4-22 0,-5-3-9 16,-4 4-59-16,0 0-25 16,1 0-78-16</inkml:trace>
  <inkml:trace contextRef="#ctx0" brushRef="#br0" timeOffset="288962.9978">19230 17147 609 0,'11'-23'121'15,"0"5"-91"-15,-4 9-10 16,-5-4 31-16,-2 8 26 15,-2 5-21-15,2-5-23 16,-3 5 13-16,3-4-15 16,0 4 13-16,0 0-26 0,0 4 0 15,0-4-16-15,0 5 5 16,0 4 0-16,-2 14 17 16,-2 13-15-16,2 12 2 15,-3 11-10-15,5-7 0 16,5-2 0-16,1-8 1 15,3-9-4-15,1-10-7 16,-2-10-2-16,-4-7-13 16,1-2-37-16,0-8-4 15,-1 3-14-15,7-8-28 16,7 0-30-16,0-8 53 16,2-5 61-16,-3 5 23 15,-1-2 20-15,-5 1 10 0,-4 8 18 16,0-2-1-16,0 6 25 15,-5 2-27-15,2 0-7 16,0 0-32-16,4 0 14 16,-2 2-5-16,3-2-3 15,4-1-10-15,3 3 3 16,-1-3-10-16,3-1 0 16,-2 2 4-16,-3 0-5 15,-4 0 3-15,-5 4 3 16,-2-4-7-16,-2-2 7 15,-2 2 8-15,-4-4 21 16,1-2-20-16,-1 2 13 16,-3 2-16-16,2 2 14 15,3 0-18-15,1 4 3 0,-1 4-2 16,-2 0 17-16,-4 6-2 16,1 1-18-16,-1 4 14 15,1 3-14-15,4-1 14 16,3 2-11-16,6-1-6 15,3-5-2-15,2 0-4 16,6-3-19-16,1-6-29 16,5 0 7-16,0-4-38 15,2-8-14-15,-1-2 8 16,3-4-14-16,-6-8 30 16,0 0-7-16,-4-8-28 0,-4-2 38 15,7-79-13 1</inkml:trace>
  <inkml:trace contextRef="#ctx0" brushRef="#br0" timeOffset="289547.6785">19732 17080 219 0,'2'-10'254'0,"4"-12"-162"16,-1 8-53-16,-3 6-5 16,-2 5 6-16,2 0-20 15,-4 3-19-15,2-3 1 16,2 6 0-16,-2-3 18 16,0 6 15-16,0 2 58 15,0 10-16-15,0 9-35 16,0 9-17-16,-2 0-19 15,2 4 0-15,0-8-4 0,2-6-4 16,2-8-1 0,1-4-3-16,0-10-33 0,-1-4 1 15,7-4-12-15,1 0-31 16,1-2 43-16,0 2 37 16,-2-4-2-16,-2 3 6 15,-5-4-5-15,1 5 4 16,-3 0 11-16,1 2-2 15,-1 2 15-15,-2 0 2 16,2 0 6-16,2-4-18 16,1 4-14-16,3 0-4 15,4-4-8-15,3 0 8 16,4-7-54-16,-2 4 54 16,3-7-5-16,-3-4-3 15,-1 6 9-15,-5-2 1 0,-1 4 37 16,-6 6-18-16,1 0 0 15,-8 4-11-15,3 0 19 16,0 0-18-16,-2 0 15 16,0 4 3-16,-2-4 10 15,-4 9 21-15,2 4-19 16,-3 9-15-16,3 2-11 16,0 2 8-16,6-4-21 15,4 4 7-15,4-8-7 16,1-5-18-16,3 2-30 15,-4-3-15-15,1-6-1 16,-3-2-10-16,-1-4 31 0,-5 5-45 16,-3-10-19-16,-3 1-62 15,-3-2 8-15,-7-2-1 16</inkml:trace>
  <inkml:trace contextRef="#ctx0" brushRef="#br0" timeOffset="289933.4388">19909 17293 334 0,'-11'0'205'16,"7"0"-84"-16,2-4-40 15,4 4-10-15,0 0-5 16,5 0-40-16,2 0-9 16,6-4-4-16,8 0-9 15,4 0-8-15,4 2 13 16,2 2-17-16,-2-4 8 16,-4 8-3-16,-1-2 2 0,-5-2 0 15,-1 4 0 1,-3-4 1-16,1 0 21 0,-5 0-2 15,-1 0-7-15,-3 4-6 16,-5 4-12-16,0 3-35 16,1 2-80-16,0 3-59 15,1 2-314-15</inkml:trace>
  <inkml:trace contextRef="#ctx0" brushRef="#br0" timeOffset="296935.5398">2847 15875 362 0,'3'0'143'16,"-3"0"-45"-16,0 0-7 16,0 2 26-16,2 2 30 15,2 2-68-15,0-1-7 16,1 1-21-16,1-2-32 15,-4-1-10-15,1-3-2 16,-3 4 1-16,2-4-6 16,-2 0 13-16,3 0-13 0,-6 0-1 15,3 0 5-15,-2 0-6 16,2 0 1-16,0 0 7 16,2 0 2-16,1 0-8 15,1 4 8-15,5-2-8 16,-5 2 9-16,3 4-8 15,4-4 6-15,2 1-9 16,3 1 0-16,2 1-1 16,2-2 4-16,-1-1-6 15,2-3 7-15,-1 3-3 16,0 1 3-16,2-1-8 0,3-4 7 16,-3 4-7-1,0-3 4-15,3 2-1 0,-3 3-1 16,5-6 3-16,0 4-6 15,4-4 4-15,-2 0-3 16,5 3-2-16,-1-3 2 16,-4 0 1-16,2 0 2 15,0 0 0-15,-6 0-6 16,1 3 4-16,-4-6 3 16,3 3-5-16,-2 0 10 15,4-3-9-15,2-6 7 16,2 4-6-16,2-3 1 15,3 3 1-15,-1-3 0 16,-2 7 2-16,3 1-7 0,-5-5 12 16,2 5-2-16,-4 0-3 15,-2 0 4-15,-6-3-4 16,-2 3-1-16,-5-4 1 16,-1-1 1-16,1 4-4 15,3-8 8-15,1 5-9 16,5-4 11-16,1 2-15 15,7-4 19-15,4 7-14 16,4-6 4-16,-1 5 3 16,1 0-4-16,-3 2 2 15,0 0-2-15,-2 0 4 16,-3-2-7-16,4 4 5 16,1-4-6-16,-1 0-2 0,13-1 5 15,-2 4 0 1,1-2 0-16,4-1-6 0,-4 4 12 15,-5 0-4-15,-9 0 2 16,-6 0-4-16,-6 0 7 16,-6 4-10-16,-3-4 3 15,-4 0 0-15,-1 0 0 16,2 0 2-16,0 0-5 16,6-4 8-16,5 4-7 15,5-5 7-15,2 1-7 16,4 2 2-16,0 0-1 15,-4 0-2-15,-3-2 2 16,-4 4-1-16,-5-4-3 16,1 0-2-16,3 2 14 0,-2-1-14 15,5 2 4-15,1-3 2 16,6 4-7-16,-1-7 8 16,3 2 0-16,-4 4 3 15,-4-4-10-15,-5 5 14 16,-7 0-12-16,-5 0 12 15,-4 0-14-15,-2 0 4 16,3 0 3-16,2 0 0 16,3 0 0-16,3 0-6 15,10 0 14-15,-2 0-10 16,-1 0 4-16,-2-4 4 16,2 0 0-16,-4 2-11 15,-4 0 5-15,3 0 0 0,3 2-1 16,2-2-8-16,6 0 3 15,5 2-18-15,3-4 22 16,1-1-13-16,-2 1 12 16,-4 3-1-16,-9-1 4 15,-5 2 0-15,-6 0 1 16,-5 0-2-16,-2 0 6 16,3 0-9-16,1 0 8 15,7 0-5-15,7 2 4 16,11-1-6-16,7 3 0 15,10 1-3-15,1-5 2 16,9-5 0-16,-7 5 2 0,-2-5 4 16,-7 3 2-16,-7-1-3 15,-10 3 4-15,-6 0-2 16,-10 3-4-16,-5-3 1 16,3 2 0-16,-7-1-3 15,4 3 5-15,0-4-11 16,2 5 9-16,3 1 0 15,4-2-25-15,0 4 12 16,0-4-10-16,5 2 16 16,-7-1 6-16,1-3-1 15,0 3-1-15,-6-1 6 16,3-4-2-16,2 1 6 16,-6 2-14-16,3-3 1 0,5 2 2 15,3 2 2 1,1 0 2-16,10 0 3 0,-1-4 1 15,2 2 6-15,-1 2-7 16,2 5 10-16,-2-5-9 16,-5 0-4-16,1 1 0 15,-2 3 0-15,1-8-1 16,2 4 1-16,5-2-7 16,-1-2 14-16,6 2-8 15,-1-2 6-15,2 0-8 16,-2 0 5-16,3 2-4 15,-3 2 1-15,-4 0 1 16,2 1-1-16,-2-1 1 16,-1-4-5-16,3 3 10 0,3 0-10 15,-3-3 9-15,8 3-7 16,-1-3 3-16,-5 0 0 16,-2 0 0-16,0 4-2 15,-9 0-3-15,-4-2 10 16,-3 6-11-16,3 0 11 15,0-3-10-15,-1 5-7 16,3-2 7-16,1-3-8 16,4-1-1-16,-3 1-2 15,2-5 6-15,3 0 6 16,-5 0 8-16,-1 0-10 16,4 0 9-16,-5 0-6 15,-1 4-3-15,0-4-18 0,0 4-8 16,-3 1 21-16,-1 4 8 15,1-6 6-15,3 2-5 16,5 1 4-16,3-6-4 16,2 0 1-16,4 0 1 15,2-5 1-15,3 4 5 16,-5-4 11-16,9 2-15 16,-1 3 6-16,-11-4-6 15,6 4 1-15,-3 0 2 16,-5 0-10-16,5 0 1 15,4 0 4-15,-2-5 0 16,9 4 6-16,7-3-7 0,0 0 6 16,4 0 12-16,5-5-15 15,-2 4 13-15,-5 0-14 16,3 2 6-16,-3 3-7 16,-4-6 2-16,-2 6-6 15,3 0 9-15,-1 0-10 16,2 0 11-16,0 0-4 15,3 2 2-15,-4-2-6 16,-3 4 2-16,-1-4 0 16,2 3 0-16,-7-3-4 15,3 5 1-15,6-4 6 16,-6-1-12-16,3 0 15 16,7-1-12-16,2 1 10 0,0-5-4 15,4 2 11 1,-5 3-1-16,-10-4 1 0,-4 2-9 15,-14 2 2-15,2 0 2 16,-12 2-12-16,1 2 8 16,-5-1-6-16,5 2 1 15,-7-4 2-15,4 2 0 16,-2-3 1-16,9 0 4 16,-6-3-4-16,-3 3 20 15,2-1-17-15,0 1-1 16,0 0 3-16,6 0-10 15,5-5 5-15,7 5 0 0,5 0-4 16,13 0 11 0,8 0-12-16,9 0 13 0,5-3-10 15,6-3 7-15,4 2-8 16,-3-1 5-16,4 1-2 16,1 0 0-16,0 4 1 15,1 0-6-15,-6 0 7 16,-3 4-10-16,0 0 16 15,-7 1-16-15,-3 1 5 16,8-2-1-16,1-1-2 16,1-3 4-16,8-3 1 15,0 3 1-15,-6-4-2 16,0 2 10-16,-4 2-9 16,0 0 6-16,1 2-7 15,-1 2 4-15,-4-1-4 0,1 2 0 16,-3 4 2-16,-3-4-4 15,3 0 10-15,2 2-7 16,0-1 5-16,7 1-8 16,2-1 3-16,0 3 0 15,0-1-6-15,2-2 7 16,-8 2-3-16,1-2 3 16,-2 1 0-16,1 2 4 15,-6 1 7-15,3-2-11 16,-9-2 0-16,3 2-1 15,-5 0 1-15,4-2-5 16,1-2 2-16,128 4-1 0,-162-8 8 16,-2 0-6-16,0 0 6 15,-6 0 1-15,24 0-1 16,-5 0-4-16,-9 2 0 16,-2 0 0-16,-4 4-1 15,-2-2-4-15,-2 1 4 16,4-3 2-16,-2 3-9 15,1 1 13-15,5-6-10 16,0-5 7-16,5 2-2 16,5-2 0-16,3-4 0 15,8 1-8-15,1-2 11 16,7 4-8-16,7 2 10 16,-1-1-6-16,5 5 3 0,2 0-4 15,1 0 0 1,-3 5 2-16,2-5 0 0,-6 0 0 15,3 0-7-15,4 0 8 16,2 0-6-16,4 0-14 16,4 4 14-16,3 2-9 15,0-2 12-15,-3 0 1 16,-6 0 2-16,-5-2-9 16,-4 2 19-16,-4-4-15 15,-3 0 9-15,4 4-10 16,3-8-12-16,4 4 13 15,2 0-4-15,1 0 5 16,-5 0-3-16,-4 4-5 16,-5 1 5-16,-4-3 6 0,-7 1-4 15,0 0 11-15,-4 2-14 16,-3-5 5-16,0 0 2 16,3 0-2-16,-1-6-7 15,1 1-7-15,1-2-13 16,4-1 29-16,-6 2 0 15,-7-2 2-15,0 2 1 16,-16 2 18-16,-2-1-1 16,-8 2-2-16,-4 3-14 15,-3 0-1-15,3 0-6 16,1 0-8-16,6 0 7 16,1 0-1-16,4 0-1 15,0-4 6-15,-1 4 0 0,1-4 0 16,0 2 3-16,-1 2-8 15,-3-4 12-15,-3 4-5 16,1 0 0-16,-7-4 4 16,1 4 1-16,3-4-14 15,0 4 6-15,4-6-8 16,4 2 6-16,6-5-10 16,3 6 7-16,2-3 3 15,7 2-4-15,-3-4 14 16,2 8-9-16,3-6 5 15,-1 3 7-15,-4 3-7 16,-2-1-2-16,-2-3-1 0,-5 4 5 16,3-4-10-16,0-1 11 15,-1 2-12-15,3 0-5 16,5 0 10-16,-3-6 0 16,2 4 1-16,-2 1 2 15,-1-5 7-15,-1 5-3 16,0 3 1-16,-3-3-7 15,6 4 7-15,-1 0-14 16,4 0-1-16,3 0-7 16,3 1-3-16,3 2-9 15,2-2 8-15,1-1-9 16,3 4 18-16,-4-4 8 16,-1 0-4-16,-5 0 8 0,-2 5-7 15,-5-1 8-15,-4 4-3 16,-4 2 4-16,-1-2 2 15,0 6-5-15,3-8 7 16,-2 6-8-16,6-5 4 16,-4 4-5-16,-3-3 3 15,1 2-2-15,-3 0 9 16,-2 1 4-16,1 4 15 16,-2-1-19-16,-1 6 9 15,5 4-14-15,-2-3 1 16,2 6 1-16,2-5-9 15,-5 0 3-15,-3-1 0 16,1-4 0-16,-5-1 2 0,1 2-7 16,-1-4 10-16,0 0 8 15,3 2-12-15,3-1 6 16,-2-1-5-16,5-2 4 16,-2 2-3-16,4 0-3 15,1 0 9-15,2 2-8 16,0 2 16-16,2 1-17 15,-2-6 7-15,-6 5-5 16,0 1-4-16,-6-8 2 16,-1 3-4-16,-6-4 3 15,-1 2 2-15,-2 2 7 16,-3-2-3-16,-4 7 28 16,-1-2-29-16,-1 1 8 0,-1 5-8 15,-1-5-4-15,-1 3 0 16,1-6-1-1,-1-1 0-15,0-6 0 0,3 2-8 16,-1-7 18-16,-3 6-11 16,-4 1 10-16,-3-2-8 15,-8 6 6-15,-3 0 0 16,-8-2-1-16,-8 7 2 16,-7 2-11-16,-7-3 13 15,-4-5-16-15,-3 2 11 16,-3-3-8-16,-1-6 3 15,-2 3 0-15,2-9 2 16,2 0 1-16,5-5 8 0,-3 1-6 16,3-2 16-1,0 6-12-15,3 0-1 0,-3 0-7 16,0 6 0-16,-1-2-8 16,1 4 2-16,2-4 0 15,4 2 4-15,4-6-1 16,-4 4-1-16,-4-4 0 15,-7-4 4-15,1 4 31 16,-1-5-14-16,5 4-3 16,7-3-14-16,-1 4-1 15,-4 4-4-15,-9 2 8 16,-10 2-11-16,-6-2 9 16,-6 2-4-16,-5 4-16 15,-4-6 17-15,-2-2-7 16,-7 4 9-16,0-6 0 0,-5 2 0 15,3-4 20-15,2 4-20 16,0-4 24-16,5 4-22 16,2 0-1-16,-2 2-1 15,-2-1-4-15,2 2-9 16,-2-2-2-16,-1 0 12 16,2-5 2-16,0 0-8 15,3 0 18-15,5 0-3 16,-3 0-4-16,2 0 5 15,0 4-7-15,1 0-3 16,-4 1 1-16,1 0-9 16,-2-1 11-16,-2 5-15 0,-4-4 6 15,0 4 17-15,-6-5-16 16,8 0 0-16,-4-3 3 16,0 3-4-16,-2-4-9 15,4 0 4-15,-2 0 6 16,-5 0 8-16,-1 0 0 15,0 0 8-15,0 0-5 16,-1 0 3-16,1 0-3 16,3 5-1-16,0-5-2 15,-3 8-6-15,-4-7 5 16,3 8-19-16,-4-1 18 16,-3-4-6-16,1 6 5 15,1-2-3-15,-3-2 6 0,-6 2 5 16,5-5 9-16,-6 3-14 15,0-1 4-15,-1-5-9 16,4 0 10-16,1 4-15 16,1-4 11-16,0 4-3 15,3 0 1-15,-5-2 0 16,6 2 1-16,1 0 0 16,-5 0 0-16,0 3 8 15,1-4-4-15,-4 0 0 16,1 2-8-16,4-5 3 15,3 0-3-15,7-5-3 16,-3 5 5-16,2-3 1 0,5 3 1 16,0-3-3-1,2 1 9-15,4-3-9 0,-1 1 6 16,4 0-3-16,-1 0 0 16,-4 2-7-16,3-2 7 15,1 0-2-15,-3-5-4 16,2 8 12-16,13-7-12 15,-5 4 12-15,0-4-12 16,3 6 3-16,-2-2 3 16,-1-4-5-16,5 4 5 15,2 2 4-15,0-2 4 16,2-1-14-16,-1 2 15 16,-1-1-11-16,4-2 2 0,-2 2 0 15,1 0-6 1,-3-5 4-16,-4 8 2 0,-5-3-2 15,2 0-3-15,7-1 10 16,-2 1 4-16,2-1-6 16,5 1-6-16,-3-1-4 15,0 1 1-15,-2-1-20 16,0 0 9-16,-2 1 17 16,1 0 0-16,-6-1 3 15,3 0 2-15,-1 1 2 16,1-4-5-16,2 2 3 15,-3 2-5-15,3 0 0 0,0 0-3 16,-2 0 6 0,3 2 3-16,9 2-4 0,5-4 10 15,3 0-12-15,2 4 1 16,-1-4 4-16,1 4-8 16,0 0 3-16,-2 0 0 15,-1 0-3-15,1 0 3 16,5 0 12-16,-3 0-8 15,1 0 15-15,4 4-15 16,1 0 6-16,1 2-9 16,0 2-1-16,-1 0 0 15,-1 3 0-15,-1 1-2 0,-1-3 6 16,-3 1-1 0,-7 3-2-16,2-4 0 0,-4 0 6 15,0 0-6-15,4 4-1 16,1-3 0-16,4-3-1 15,0 8 1-15,2-7-7 16,7 6 9-16,7-7-11 16,8 4 4-16,7-3-18 15,7-2-30-15,8 2-62 16,8 1-78-16,6-4-255 16</inkml:trace>
  <inkml:trace contextRef="#ctx0" brushRef="#br0" timeOffset="302184.8111">21703 16968 470 0,'-20'-4'45'0,"0"-2"-45"0,0-2 0 16,4 0 9-16,5 2 109 15,3 1-31-15,2 3-44 16,4 2-35-16,0 0 17 16,2 0 0-16,0-5 27 15,0 5-29-15,-2 0 7 16,-2 0-15-16,-7 0-9 16,-5-4-3-16,1 2 1 15,-8-2 2-15,1 0-5 16,2 0 1-16,-2-2 4 0,-1-2-12 15,0 0 5 1,4 3 1-16,1-4 0 0,-2-1 4 16,4 2-10-16,-4-2 12 15,1-2-4-15,-2-2 5 16,-1 0-2-16,0 2-1 16,-1-2-1-16,3 0 1 15,1 1 6-15,-2-5 15 16,3 5-16-16,3-1 8 15,-1-3-14-15,5 3 7 16,2-4-6-16,3 5 1 16,1 0-5-16,0-1 0 15,5-3 0-15,-2 2 0 16,0-7 1-16,0 0 0 0,2 0 17 16,0 4-15-16,-2-4 7 15,0 4-8 1,2 0 18-16,-5 4-15 0,5-2-1 15,-2 6 8-15,0-4-2 16,0 1 11-16,-1 4-12 16,0-4 10-16,1-1-16 15,-2 0-6-15,0-4 4 16,2 0-1-16,-3 1 0 16,3-4 1-16,0 2-4 15,2 6 10-15,-2-1 5 16,4 4-4-16,-2 2 14 15,2 1-20-15,0 1 6 0,0 1 0 16,3 1-8 0,1 0-3-16,4-2 3 0,3-2-2 15,5-2 0-15,1 3-5 16,8-6 12-16,4 3-10 16,3-4-1-16,3 2 6 15,4-2-3-15,-3 2 3 16,-1 6 1-16,-1-5 5 15,-1 8 10-15,4 3-16 16,3 0 12-16,5 0-4 16,8 0-10-16,8 0 4 15,11 0-1-15,5-4-1 0,6 0 0 16,185-10-3 0,-228 6 11-16,3 3 0 15,-5 4-5-15,-2-4-1 0,38-2-2 16,-9 1 0-16,-7-1-2 15,-4 2-3-15,-4 0-3 16,4 0 16-16,2-4-3 16,3 2-1-16,-1 1-5 15,-4-7 10-15,-8 8-11 16,-9 0 2-16,-10 1 0 16,-12 0 5-16,-1 1 5 15,4-1 3-15,9-2-7 16,4-5-6-16,10 3 8 15,7 0-16-15,6-2 13 16,9 3-6-16,7-6 1 16,5 3 0-16,4 0-10 0,-6-1 7 15,-1 0 0-15,-1-1 6 16,-2 2-15-16,4 1 6 16,0 3 5-16,1-1-14 15,-3-1 6-15,-4 2 8 16,-2-2 1-16,-5 2-7 15,-2 1 15-15,1-2-8 16,-1 2 8-16,-4 0-16 16,2-3 11-16,0 4-6 15,0 0-3-15,4 0 6 16,3 2-2-16,1 2 16 0,7-4-8 16,4 4-5-16,2 0 5 15,4 0-1 1,6 0-6-16,3 4 1 0,8-2 0 15,5 0-5-15,8 0 9 16,3 0-13-16,0 0 18 16,0 2-14-16,-3-4 13 15,-5 4-16-15,-4-4 1 16,1 0 1-16,0 0 5 16,-3 0 1-16,5-4-8 15,0 4 17-15,-2-4-4 16,-5 4-1-16,-6 0 7 15,-12 4-1-15,-11 0-12 0,-6-4 2 16,-7 4-2-16,-4 1-1 16,-2 0 5-16,-2-2-11 15,6 3 18-15,2-1-23 16,0 3 27-16,4-4-25 16,3-4 19-16,-5 2-9 15,-2-4 2-15,-3 2-3 16,-4-4-3-16,-3 4 12 15,-6-4-8-15,2 4 4 16,5 4-4-16,9 4 13 16,9 2-23-16,8 2 12 15,6 2 0-15,2-4 0 16,-2 3 0-16,-4-9-3 16,-4 0 5-16,3-6-9 15,-1 0 14-15,4-2-16 0,5-5 12 16,-4-1-4-16,-1 2 1 15,-8-2 0-15,-11 3-1 16,-8-2 2-16,-8 3-12 16,-7 2 11-16,-1 0-6 15,-5 0-22-15,0 0 20 16,-4 4-1-16,2 0 9 16,2 0-4-16,3 0 6 15,-1 4-8-15,8-4 12 16,3 4-3-16,3 0-1 15,4 2-4-15,7 2 1 16,0-1-1-16,4-1 0 0,1 3 1 16,-1-3-6-1,-4 0 14-15,-4-4 1 0,-4-2-5 16,-2 0 8-16,-2 0-5 16,1-2-6-16,3 0 0 15,0 0 1-15,8-2-5 16,5 0 0-16,1-1-5 15,3 1 18-15,0-2-16 16,-6 4 8-16,-9-3-2 16,-4 1 2-16,-9 2 1 15,-5 0-2-15,-3 0 1 16,0 2-6-16,-2 2-1 16,2-2-3-16,-2 2 8 0,0 4-3 15,0-6-2-15,-4 0-2 16,-3 5 8-16,2-5-8 15,1-5 0-15,0 5-22 16,2 0 30-16,2 0-18 16,0 0 13-16,6 5 5 15,1-3-1-15,3 3-6 16,4 0 3-16,2 6-11 16,0-3-5-16,1 0 2 15,-4-2-1-15,1 1 14 16,-3-2 3-16,-3-1-1 15,-1-3 3-15,0 4 0 0,2-1 0 16,-3 0 0 0,3 0 5-16,-2-2-4 0,2 0 9 15,-2 3-7 1,-1 1 13-16,1-2-12 0,-1-1-4 16,1-2 0-16,-5 4-3 15,0-1-3-15,-2 0 6 16,0-4 0-16,4 4-2 15,-1-4-1-15,4-4 6 16,0 4 9-16,-3 4-8 16,-4-4-4-16,0 0 1 15,-4 4 0-15,-2 2-1 16,2 3 5-16,2-2-13 16,2 3 16-16,-2 4-17 15,2-6 17-15,0 3-16 0,-2-4 15 16,-1-1-7-16,-2-2 0 15,-1 0 2-15,-1 1 13 16,-2-5-8 0,-2 4 20-16,-1-4-26 0,2 4 3 15,-3 0 0-15,-3 2-8 16,2-2 0-16,-1-1 4 16,3 8 0-16,3-3 0 15,1-2-5-15,0 6 11 16,-5-2-11-16,3 2 14 15,-9 2-9-15,1-1 1 16,-1 1 1-16,-4 3 2 0,1 4-4 16,-3-2 12-16,0 4-7 15,-2-6 14-15,-4 1-12 16,0 0 10-16,-4 4-14 16,-5-3 15-16,-3-2-17 15,-1 5 7-15,-3-4 3 16,-3 5-6-16,2-5 4 15,-4 0-6-15,-1 4 3 16,-3-4 2-16,1-4-13 16,-5-2 8-16,-10 1-3 15,-3-8 3-15,-8 1 1 16,-6-2-4-16,-6 0 6 0,-14-8-2 16,-5-5 1-1,-8 0-8-15,-5-1 5 16,-6-6-4-16,-1 1 0 0,-1-2 2 15,-15-1-4-15,-1 0 9 16,-11 0-11-16,-8 1 12 16,-9-1 3-16,-6 4-5 15,-3-4 6-15,-5 0-8 16,2 4 2-16,6 0-4 16,6 3 0-16,13-4-4 15,10 3 10-15,11 2-10 16,6-3 11-16,-2-4-13 15,3 3 17-15,-4 1-18 16,-3 0 10-16,-2 3-3 16,-5 2 11-16,-3 3-10 0,-8 4-1 15,-7 2 10-15,-15 2-22 16,-5 3 19-16,-4-2-15 16,3-4 8-16,4 4-7 15,3-4-5-15,3-4 12 16,5 0-8-16,-1-6 16 15,-4-2-12-15,-1-2 14 16,1 0-14-16,3 2 14 16,-5 2-16-16,8-4 8 15,4 6-2-15,4 4 0 16,2-2-6-16,5 4 2 16,2 2 3-16,4-3-11 0,7 3 20 15,5 3-15-15,4-3 11 16,7 0-8-16,2 0 3 15,7-3 1-15,8 0-3 16,8 3 10-16,7-4-2 16,8 4-2-16,5 4 1 15,1-1 2-15,5 3-12 16,0 7 6-16,2 1 0 16,5 3-2-16,-1 2-4 15,1 3-4-15,-2 0 20 16,1 1-11-16,1-2 7 15,0 2-7-15,-1-6 7 16,1 1-6-16,-5 5 0 0,-2 4 2 16,-2-1-6-16,-5 7 10 15,0-3-11-15,-4 2 12 16,-2 0-14-16,-5 2 6 16,-2-6-4-16,-9 3 5 15,-6-6-3-15,-8 0 2 16,1-8-1-16,-3-5-2 15,3 3 8-15,0-8-6 16,3 3 9-16,-1-2-11 16,0 2 5-16,2-6-1 15,3 5 0-15,-1-4-7 16,2-1 5-16,2 0-15 0,0 0 14 16,-4 2 0-16,5-2-8 15,0 0 10-15,7-4-1 16,3 4 4-16,10-2 3 15,5 1-4-15,3-2 4 16,5 4-10-16,7-5 8 16,7 0-14-16,6-5 22 15,10 5-21-15,7 0 12 16,6 0-2-16,2 0 1 16,2 0 0-16,0 0 8 15,2 0-4-15,-2 0 5 16,0 0-8-16,0-1 0 15,-5 1 3-15,-1-3-10 16,-6 1 3-16,1-2 2 16,1 4 6-16,-2-4-3 0,5 4 5 15,3 0 3-15,0-4-11 16,4 4 8-16,-5 0-16 16,-4 4 7-16,-2-4 0 15,-7 4 0-15,-4 0 1 16,2-2 0-16,-1 7 1 15,2-5-2-15,3-1 6 16,1 2-6-16,3 0 5 16,-1-1-8-16,5 1-2 15,0-5-1-15,4 4 5 16,2-4 0-16,-1 0-3 16,1 1 10-16,-2 2-3 0,-2 2 1 15,-8 4-4-15,-4 0 7 16,-6 0-7-16,-5 1 1 15,-5 2 0-15,1-6-3 16,-7 1 12-16,1 2-20 16,2-3 11-16,3-2-6 15,5 0-40-15,7 0-26 16,7-2-96-16,8-2-84 16</inkml:trace>
  <inkml:trace contextRef="#ctx0" brushRef="#br0" timeOffset="305230.8165">20685 16900 511 0,'2'0'123'0,"1"0"-64"16,-3 0-27-16,0 0 18 16,0 0-3-16,0 0 3 15,0 0-26-15,2-4-8 16,-4 4 5-16,4 0 8 0,-2 0 6 16,-2 0-4-16,2 0 5 15,0 0-11-15,-3 0-2 16,1 0-3-16,2-4-4 15,0 4-16-15,-2 4 2 16,2-4-5-16,-2 0 6 16,-1 0-1-16,-4 4 2 15,-1-4 6-15,-3 2-9 16,-5 2 16-16,1-4-9 16,-6 0 3-16,-3 4 3 15,1-4-8-15,-6 4 8 16,-2 0-12-16,-2-2 15 15,-72 18-17-15,87-18 0 16,3 2 3-16,3 0-3 16,1-4 0-16,-13 4 0 0,6 0-4 15,4-4 12-15,-3 0-7 16,1-4 4-16,-1 0-7 16,-1 0 8-16,-5-6-6 15,1 5 1-15,-4-2 6 16,-3-3 3-16,0 2-8 15,-5-2 15-15,3 1-17 16,0-4 15-16,2 1-13 16,-2-2 7-16,4-4-7 15,2 0 6-15,0-8-6 16,4 2 0-16,3 2-1 16,-3-5 0-16,6 0 7 0,-1 0-5 15,-1-5-5-15,3 3 8 16,-1-4-12-16,1-1 6 15,1 2 0-15,4 1 0 16,0 4-2-16,2 4 1 16,5 2-15-16,2-2 13 15,0 0-10-15,4 2 6 16,1 2-18-16,0-4 9 16,1 6-3-16,1-6 13 15,-1 1-1-15,1 4 14 16,0-4-20-16,0 4 23 15,1 0-19-15,4-1 13 16,1 2-5-16,0-1 1 0,1 6-1 16,-1-2-1-16,1 0 2 15,-3 6-6-15,-1-3 7 16,2 8-5-16,1-5-9 16,-1 0 0-16,5 2-11 15,1-2 8-15,4 0 2 16,0 2 3-16,5-4 9 15,-2 2 4-15,0 4 13 16,-4-1-8-16,0 5 3 16,-1 5-5-16,-1-5-6 15,4 4 1-15,6 0 0 16,0 6-1-16,4-3 4 0,7 4-6 16,3-2 8-1,-1 4 5-15,2-5-8 0,-1 6 5 16,-5-4-6-16,-3 2 3 15,-3 2-3-15,-3-6 1 16,-5 2-4-16,1-2 7 16,-2-2-2-16,-2 2-1 15,0-1 10-15,1-4-12 16,-3 5 4-16,0 0 0 16,-4-2-2-16,1 6 2 15,-5 1-2-15,0 2-4 16,0 1 9-16,-2 2-5 15,-3-8 2-15,4 2-7 16,-4 3 3-16,1-2 0 16,-1-3 3-16,4 11 2 0,-4-3 1 15,1 0-1-15,-3 3 7 16,1-1-4-16,-2 3 1 16,-1-1-7-16,0 4-4 15,-2-4 5-15,-2-4 0 16,2 0 0-16,-2 0-3 15,-1 1 7-15,-2-2-4 16,3 5 16-16,-2 0-13 16,-1 5 5-16,-1-6-11 15,-2-1-1-15,0 1 0 16,1-3 1-16,-1-4-2 16,0-1 12-16,2-4-9 0,-5 5 2 15,0-6-3-15,-7 5 5 16,0 2-10-16,-4-3 4 15,2-2 1-15,-3-3 0 16,2-1 1-16,-6 3-5 16,0-1 8-16,-4-2-9 15,-3-2 11-15,-4 0-12 16,0-4 6-16,5 5-2 16,0-5-4-16,1 0-16 15,8-5-6-15,-1 1-61 16,3 0-75-16,0-2-226 15</inkml:trace>
  <inkml:trace contextRef="#ctx0" brushRef="#br0" timeOffset="307820.215">14776 17726 353 0,'-2'5'213'0,"-2"0"-175"15,2-1-38-15,-2-4-30 16,8 0 23-16,-4 0 2 15,2 0 5-15,0-4-12 16,0 4 12-16,0-5 13 16,0 4 43-16,-2 1 27 15,0 0-15-15,-2 0-1 16,-2 1-18-16,2-1-24 0,0 0-13 16,-2 0-8-16,4 0 12 15,-2 0-13-15,-4-1-6 16,-1-3 2-16,-1 1-2 15,-6-2 0-15,5 1 6 16,1 0 1-16,2 4 4 16,4 0 27-16,0 0-4 15,4 0 7-15,-2 0-17 16,2 0 4-16,-2 0-5 16,3 0 2-16,2 4 2 15,3 0 12-15,3 4-14 16,7 6-22-16,9 0 22 15,7 8-14-15,10 0 13 0,16 10-17 16,14 5 6 0,12 2-6-16,11 6-2 0,5-5-3 15,2-4 9-15,-1-2-16 16,-5-10 4-16,-6-5 2 16,-15-12-5-16,-7 1 7 15,-17-4 0-15,-8-2 1 16,-12-2 3-16,-2 4 1 15,-4 0 10-15,7 0-13 16,1 7 11-16,9-4-5 16,10 1-8-16,4-2 0 15,6-2 0-15,3-8-8 0,3-2 3 16,-6-2-3 0,-1-4 7-16,-3 6-2 0,-5-2 6 15,-1 4 0-15,-5 2 1 16,0-2 3-16,2 4-3 15,-4 0 11-15,4-8-7 16,3 8-6-16,-3-7 0 16,-2-4 3-16,0 3-10 15,-5-2 8-15,-3-2-9 16,-1 3-10-16,-3-2 14 16,3 3 0-16,3-2 2 15,1 2 0-15,-1 0 2 16,-1 4-6-16,-4-2 9 15,-3-2-5-15,1 2 8 16,-2-2-12-16,2-2 4 0,-1 2 0 16,1-4-3-16,-1 2 3 15,1 2-4-15,-1 4 8 16,2-3-4-16,0 0 8 16,3 1-15-16,0-2 12 15,5-1-9-15,-1 0 5 16,3 0-1-16,-2 0 0 15,0 0-1-15,-6-1 1 16,-1 2 0-16,-5 3 2 16,-4-4-1-16,3 6-2 15,1-2-3-15,3 1 4 16,4 4 0-16,7-6-13 0,4 2 8 16,3-4-6-16,0 2 7 15,-2-2 8-15,-2 5-8 16,-8-2 7-16,-7-1-4 15,-4 6 1-15,1-4 0 16,-3 4 0-16,0 0 4 16,2-4-12-16,0 0 16 15,8-2-16-15,-2-2 11 16,3 2-6-16,0-1-1 16,-1-2 4-16,-4 5-5 15,1 2 3-15,-5-2-1 16,0 4-2-16,0 0 0 15,-2-4 5-15,-2 4-3 0,2-4-20 16,-2 0 3 0,0-2-1-16,-1-1 15 0,3-2 2 15,0-1 4-15,-2 2-3 16,2 2 7-16,0-3-7 16,0 6 9-16,0-2-12 15,0 0-1-15,-2-3-18 16,-1-2-8-16,-2-3-4 15,-1 7 18-15,-1-5 19 16,1 5 8-16,-4-2-6 16,2 0 9-16,-2 6-8 15,1-2 2-15,-1-1-3 0,0-2 2 16,1 2-8 0,1 0-4-16,0-8 8 0,2-1 0 15,-3 1 3-15,0-1 0 16,0-3-5-16,-2 4 2 15,-3-2 0-15,4 3-1 16,-2 2 2-16,1-2-3 16,-1 2 7-16,2 2 1 15,-3-2-4-15,-1 1 2 16,-2 1-1-16,1-1-6 16,-3 3-11-16,-2-2-4 15,0 0 14-15,-3 2-9 16,1-6 7-16,0 2-19 15,2 2 17-15,-1 2 4 16,-3-7 4-16,1 7 0 0,0-5 9 16,-6 1-2-16,0 2-7 15,-8-2 11-15,2-2-11 16,-5-2 6-16,-3 2-1 16,-1 1-8-16,-1-2 8 15,-2 0-8-15,2 0 6 16,3-1-1-16,-1 1 17 15,4-1-13-15,-1 0 17 16,3 2-16-16,0-2 8 16,1 0-13-16,-1 3 14 15,0-4-14-15,-2 5 2 16,1-2-4-16,-7 2 0 0,-1 7-1 16,-4-6 6-16,1-1 1 15,-2 6-4-15,2 0 14 16,-3-2-15-16,4-3 11 15,-2 2-8-15,8 1 0 16,0 2-4-16,4 0-4 16,0 0 3-16,2 0-33 15,0 4-16-15,-1 4-46 16,-6 0-55-16,-8 0-148 16,-5 6-85-16</inkml:trace>
  <inkml:trace contextRef="#ctx0" brushRef="#br0" timeOffset="309161.7952">15115 17459 429 0,'2'8'125'16,"-4"-2"-84"-16,0-2-41 15,2-4-5-15,-2 0 5 16,2 0 0-16,0 0 0 16,-3 0-2-16,-2 4 2 15,5 1 3-15,-2 2 0 16,0-1-5-16,0 3 2 16,2-4 0-16,-2 4-2 15,-3-5 1-15,1 0 0 16,2-3 2-16,-3 4 3 15,0-2 4-15,-1 1 27 0,1 1-2 16,-3 5-10 0,1-2-8-16,-2 6-15 0,2-7 0 15,3 4 5-15,-3 1-7 16,1-6 4-16,-2-2 9 16,4 0-6-16,0 1 7 15,0-4-12-15,-5 6 3 16,-1-2-3-16,-3 3 0 15,-5-2-2-15,-3 6 5 16,0-6 1-16,1 1-4 16,0-2 0-16,0 1-1 15,4-2 1-15,-1-4 0 0,-4 0 0 16,6 0-2 0,-3-4 4-16,3-2-1 0,-3-1 3 15,5-2 19-15,-1 3-3 16,3 2 9-16,-1-4-5 15,3 2-6-15,-3-3 4 16,-2 1-21-16,-1-5-2 16,1-1 2-16,-4-4-1 15,2 0 0-15,-1 0 7 16,5 1-4-16,-1 8 0 16,9-1 3-16,0 2 11 15,2 3-11-15,2 1-6 16,2 4-3-16,0-6-23 15,-2 3 26-15,4-6-32 16,0-1 14-16,-1 2-6 0,1-2 24 16,0-2 5-16,-2 6 4 15,-4 2 15-15,2 0-14 16,-2 4-1-16,4-4-6 16,-2 0-6-16,5 2 0 15,0-6 2-15,1 1 0 16,1 1-14-16,1-3 8 15,0 1-4-15,-4-2 9 16,0 6-10-16,-1-1-15 16,-3 5-43-16,2 0-51 15,20-5-63-15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24:20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18165 8296 197 0,'2'-4'230'0,"0"1"-196"16,-2 3-24-16,0-1 7 15,0 1 41-15,0 0-6 16,0 0-33-16,0 0-5 0,0 0 6 15,0 0 13 1,0 0-9-16,3-3 5 0,-1 3-6 16,0-2 2-16,0 2 9 15,0 0-7-15,0-1 2 16,-2 1-9-16,3-3 5 16,0 3-11-16,-3 0-2 15,0 0-11-15,4 4 4 16,0 1-3-16,7 3 6 15,5 3 3-15,1 10 0 16,4 7 7-16,1 6-8 16,-4 6 4-16,0 0-8 15,-3 2 8-15,-1-3-4 16,-1-2 0-16,1-5-6 16,-1 1-1-16,-3-8 3 0,2-4-3 15,-3-5 0-15,-5-2 0 16,0-5-5-16,-1-3 3 15,-3-1-2-15,0-3-1 16,3-2 2-16,-3 0-1 16,0 2-7-16,2-4 8 15,0 2-6-15,-2-2 5 16,2-4-20-16,5-6 14 16,1-6-7-16,4-10 11 15,3-8-10-15,6-7-12 16,-2-3 8-16,6-4-4 15,2-4 19-15,-1 2 2 0,1 2-3 16,-2 8 5-16,-6 8-2 16,-5 12 9-16,-7 8-1 15,-5 7-4-15,0 5-2 16,-4 0 0-16,2 2 0 16,0 0-4-16,0 2-12 15,2-2-3-15,-4 2-10 16,4-2-5-16,-2 0-8 15,2 0-20-15,-4 0 5 16,4 0-53-16,-6 3-44 16</inkml:trace>
  <inkml:trace contextRef="#ctx0" brushRef="#br0" timeOffset="11012.1978">18338 9400 431 0,'0'-1'75'15,"0"-2"-25"-15,3 1-34 0,-6 2 21 16,6 0 3-16,-3 0-5 16,3 0-11-16,-3 0-22 15,2 0 16-15,-2-1-13 16,0 1 19-16,0 0-10 16,2 0 10-16,-2 0-19 15,2 0 12-15,-2 0-2 16,0 0 0-16,0 1 3 15,2-1-6-15,-2 0 13 16,0 0-16-16,0 0 18 16,0 0-16-16,0 0 1 15,2 2-11-15,3 2 16 16,1 2-7-16,6 5-2 0,1 3 6 16,3 5-10-16,-1 10 11 15,3 4-11-15,0 10 1 16,0 3-4-16,-1 2-1 15,-1-2 2-15,-5-6 3 16,-2-4-5-16,-2-7 0 16,-5-5-1-16,0-8 6 15,-2-5-1-15,0-3 0 16,0-4-6-16,0-4 5 16,0 2-2-16,2-2-1 15,-2-2-2-15,3 2-2 16,-1-1 5-16,0-2-8 15,0-2 9-15,6-7-4 0,-2-5-12 16,5-5 7-16,3-6-10 16,-1-5-3-16,3-6 5 15,3-1-3-15,4-4 18 16,1 1 0-16,3 8-1 16,-1 5 1-16,-5 6 0 15,-3 5 0-15,-7 8 1 16,-5-2-1-16,-2 6-3 15,-2 1-1-15,4 0 8 16,-2-5-8-16,3 3 12 16,-1 1-16-16,1-4 10 15,-2 4-5-15,1-2 3 16,-1 1 0-16,-1 2-4 16,0-1 8-16,3 5-10 0,-5-4 12 15,1 3-10-15,-3 1 12 16,0 1-14-16,0 1 6 15,0 0-6-15,0-3-11 16,0 6-49-16,0-6-70 16,-3 6-171-16</inkml:trace>
  <inkml:trace contextRef="#ctx0" brushRef="#br0" timeOffset="18345.9087">18490 10418 416 0,'-2'-3'27'16,"2"3"-23"-16,-2-2-3 16,4 2 9-16,-2 0 3 15,2 0 5-15,-2 0-12 16,2 0 3-16,1-1-7 15,-1 2 18-15,0-2 17 16,1 1 5-16,-3 0-13 16,2 0-2-16,-2-3 10 15,0 3-12-15,-2 0 9 0,2 0-19 16,0-2 4-16,2 2-12 16,0-4 6-16,0 2 3 15,5-2-9-15,-3 0 7 16,0-2-4-16,1 1 11 15,0 4-8-15,-5-1 12 16,0-1-13-16,0 3 8 16,0 0-9-16,0 3 0 15,0-3 2-15,-2 2-8 16,2 2 10-16,0 10 3 16,-5 11 17-16,0 8-28 15,1 13 1-15,-5 8-4 16,0 4-6-16,2-4 4 15,1 1-1-15,-1-3-1 16,3-6 7-16,-1-4-11 0,5-6 8 16,-2-10-3-16,2-3 1 15,0-10-4-15,0-4 0 16,0-4-1-16,0 0-8 16,2-4-13-16,-2-1-5 15,0 0-43-15,-2-1-22 16,0-4-66-16,-3-4-115 15</inkml:trace>
  <inkml:trace contextRef="#ctx0" brushRef="#br0" timeOffset="18964.8597">18599 10374 451 0,'3'-3'97'0,"-3"0"-20"15,0 3-41-15,0-3 25 16,-3 3-5-16,3-2 6 16,0 2-22-16,0 0-24 15,0 0 9-15,0-2-10 16,0 4 23-16,0-2-18 15,0 0 10-15,0 2-18 16,0-2 5-16,0 0-1 16,0 3-7-16,0-3 2 15,0 0-8-15,0 0 7 16,0 0-9-16,0 0-2 0,0 1 5 16,3-2-8-16,-3 2 2 15,2-1-5-15,4 0 6 16,8 5-9-16,6-3 4 15,11 1-17-15,7 0 21 16,4 0-17-16,0-1 3 16,3-2-14-16,-5 2 14 15,-6-2 1-15,-5 2-2 16,-3-2 6-16,-1 2-16 16,-8-2 10-16,0 0-45 15,-7 2 10-15,-3-2-62 16,-2-2-67-16</inkml:trace>
  <inkml:trace contextRef="#ctx0" brushRef="#br0" timeOffset="19525.7464">18583 10613 254 0,'0'5'127'16,"4"-4"-85"-16,-8 4-22 15,4-5 22-15,0 4 10 16,0-4 16-16,0 1-16 15,0-1 13-15,0 0-22 16,-2 3 15-16,4-3-13 16,-2 0-11-16,0-3-17 15,-2 3-4-15,0-1-5 16,0 1-8-16,2 0 6 16,-2 0-2-16,2 0 2 15,2 0-3-15,-2 0-5 16,2 0 2-16,-2 0 0 15,0 0-4-15,0 0 4 0,2 0-2 16,-4 1 5-16,6 2-5 16,4 2 4-16,7 4-3 15,3-2 4-15,7 2-6 16,1-2-2-16,5 0 2 16,-4-3 2-16,-2-2-5 15,1-2 5-15,-5 0-12 16,-4-2 11-16,-5 2-7 15,-4-2 8-15,-3 2-16 16,-3 0-5-16,0 0-33 16,-4 0-21-16,0 2-80 15,-5 0-48-15</inkml:trace>
  <inkml:trace contextRef="#ctx0" brushRef="#br0" timeOffset="27714.2931">18597 11376 440 0,'2'-7'160'0,"-2"3"-101"15,0 1-47 1,0 0 8-16,0 1 10 0,3 2 18 16,-1 0-24-16,-2-1 6 15,2-2-19-15,0 3 19 16,-2 0-2-16,0 0 0 15,2 0-1-15,-2 3-19 16,0-3 12-16,0 1-14 16,0-1 18-16,-2 5-21 15,2 5 23-15,2 8-13 16,0 8 2-16,1 11-9 16,-3 11 2-16,-5 9 6 15,3 1-12-15,-4 7 12 16,1-2-10-16,1-4 14 15,0-5-17-15,-2-6 5 0,2-12-5 16,0-8 3-16,2-8-4 16,-1-8 1-16,1-5-5 15,2-6 0-15,0-1 3 16,0 0-34-16,0-1-3 16,-2 1-35-16,0-5 8 15,-2-1-57-15,-4-6-8 16,0-7-91-16</inkml:trace>
  <inkml:trace contextRef="#ctx0" brushRef="#br0" timeOffset="28447.8394">18646 11273 438 0,'0'0'82'0,"0"-2"-22"15,3 2 0-15,-6 0-4 16,1-2 10-16,2 2-15 16,0 0 0-16,-3 0-30 15,3 0-7-15,0 2-9 16,-2-2-4-16,2 0-1 15,0 0-4-15,0 0 0 16,2 0-4-16,-2 0 7 16,0 0-12-16,0 2 2 0,0 0-7 15,-2 1 16-15,0 2-10 16,0 1-17-16,0 2 1 16,-5-2-6-16,1 3 12 15,1-3-13-15,2-1 18 16,1-3 6-16,2 1 7 15,0-3 3-15,-2 0 1 16,2 0-3-16,2 0 7 16,-2 0-2-16,5 0-1 15,0 0 14-15,-1 1-8 16,1-1 10-16,3 3-4 16,-1 1 1-16,4-4 2 15,4 1-3-15,6 1 8 0,4-4-12 16,6 1 5-1,-2-3-10-15,2 0-8 0,-2-1 2 16,-5 1-2 0,-2 3-1-16,-3-2-3 0,-7 2-5 15,-3 1 9-15,-7 0-2 16,-2 0 6-16,3 0-13 16,-6 0-46-16,6 0-44 15,-3 1-110-15</inkml:trace>
  <inkml:trace contextRef="#ctx0" brushRef="#br0" timeOffset="28837.8273">18597 11616 205 0,'-2'6'271'0,"0"-2"-222"15,0 1-41-15,2-3 22 16,0-1 18-16,0 2 2 16,-2 0-26-16,2 0-11 15,0-2 6-15,2 1-1 16,0 0 23-16,2 0-20 0,3 2 10 15,7 0-9-15,3-2 2 16,6 2-20-16,3-1 4 16,3-3-7-16,0 0 1 15,-5 0-4-15,3-3-19 16,-4 1-11-16,-5 0-16 16,-3 0 4-16,-4 2-16 15,-2 0-13-15,-4 0-19 16,-3 2-108-16</inkml:trace>
  <inkml:trace contextRef="#ctx0" brushRef="#br0" timeOffset="34837.4196">18439 12450 106 0,'2'-2'189'0,"3"0"-129"16,-3-1-31-16,2 3-3 16,-4-3 9-16,2 2-7 15,-2 1 11-15,3-3-14 16,-3 3 0-16,-3 0-15 16,6 0 8-16,-3 3-12 15,0-3 0-15,0 0 2 0,0 0-1 16,2 0 11-16,-2 0-2 15,-2 0 12-15,2 0-12 16,0 0 1-16,0 0-8 16,0 0 0-16,2 0-5 15,-2 0-2-15,2 1 7 16,5 3-9-16,2 0 17 16,0 2-13-16,4 2 15 15,3 7-8-15,2 5 15 16,1 4-12-16,2 6-7 15,-1 8 10-15,2 4-11 16,0-1 8-16,-4 3-7 16,2-1 6-16,-2-6-11 15,0-5-1-15,-5-8 1 0,0-7-1 16,-3-4 4-16,-4-5-5 16,1-4 2-16,-7-2 4 15,0-2-3-15,2 1 0 16,-4-1-6-16,2 0 4 15,4 0-2-15,-2-3-4 16,6-4-6-16,2-2 5 16,-1-1 1-16,3-5 2 15,-1-1-10-15,-1-2 2 16,2-5-2-16,3-8 11 16,1-5-1-16,2-4 2 15,-2-2-2-15,-1 0 3 16,1 3 2-16,-3 7 1 0,1 6 15 15,-8 8-15-15,3 5-6 16,-7 4-2-16,2 2 5 16,-2 0-8-16,2 3-4 15,-2 0 10-15,0 2-12 16,0 1 9-16,-2 1-19 16,0 0 6-16,-2 0-27 15,0 0-46-15,0 0-20 16,-4 1-6-16</inkml:trace>
  <inkml:trace contextRef="#ctx0" brushRef="#br0" timeOffset="44841.1606">18562 13516 358 0,'2'-1'38'0,"0"1"-24"15,-4 0 1-15,4 1-7 16,0-2 20-16,3 0-14 15,-3-2 14-15,2 1 2 16,-4 1 22-16,2 1 1 16,-2 0-4-16,0 0-11 15,0 0-7-15,0 1-4 16,0-1-12-16,0 0 2 16,0 0-17-16,2 2 7 15,2 2-6-15,0 4-1 16,0 2 0-16,5 6 0 0,-1 4 0 15,4 4 1-15,-1 2 0 16,0 2 0-16,-2 1 11 16,0-6-11-16,0-2 7 15,0-2-3-15,-2-9 4 16,-1 1 14-16,1-3-6 16,-1 0-1-16,2-1-13 15,0-1 12-15,3 2-13 16,-1 1 4-16,0-1-3 15,3 2-1-15,1-6-2 16,-3 1-1-16,-1-5 0 16,3 1-7-16,-3-5 7 0,4-2-3 15,4-4-1 1,0-2-7-16,-1-6 2 0,1-4-18 16,5-6-27-16,-2-4-6 15,6-6 49-15,0-3 6 16,0 1 6-16,0 6 3 15,-5 1-3-15,-4 10 6 16,-4 2-6-16,-4 10 5 16,-3 1-4-16,-1 2 1 15,0 4-2-15,-2 0-9 16,-2 2 6-16,0-2-19 16,-2 4 5-16,2-2-23 0,-2 2-1 15,0 0-36-15,0 0-12 16,-2 0-50-1</inkml:trace>
  <inkml:trace contextRef="#ctx0" brushRef="#br0" timeOffset="57983.8132">18809 14566 440 0,'2'-6'127'0,"-2"-1"-25"15,-2 0-41-15,2 1-22 16,0 0 28-16,2 0-9 0,0 0-22 16,3 0-19-1,-1 2-1-15,0-2-6 0,-1 2 2 16,-1-1 2-16,3 4 0 16,-5-2 5-16,2 3-1 15,-2 3 2-15,0-2 2 16,-2 5-11-16,4 11 27 15,-2 15-4-15,0 9-14 16,0 18-17-16,-4 10 0 16,-4 3-3-16,-2 0 0 15,-3-8-1-15,-1-8 0 16,1-6-1-16,3-12-5 16,4-14 2-16,1-8-17 15,3-6-9-15,2-8-17 16,2-4-38-16,-2 2-49 15,3-10-88-15,-3-6-291 0</inkml:trace>
  <inkml:trace contextRef="#ctx0" brushRef="#br0" timeOffset="58409.7609">18829 14499 501 0,'5'0'129'0,"-3"0"-36"16,0 0-41-16,-4-2 9 15,2 2 5-15,0 0-6 16,0 0-42-16,2 0-5 16,7 0-2-16,6 2-7 0,5-2-1 15,9 0-4 1,7 3 1-16,1 1-1 0,4-2-5 15,1 2-9-15,0 0 1 16,-1-4-5-16,-1 2-3 16,-5-2-18-16,-4 0-23 15,-6 0-39-15,-9-2-116 16</inkml:trace>
  <inkml:trace contextRef="#ctx0" brushRef="#br0" timeOffset="58699.6707">18697 14774 317 0,'-8'5'390'0,"3"-4"-304"16,5 3-81-16,9 1 12 16,4 0 15-16,7 3 21 15,9 2-29-15,7-1-24 16,4 0-8-16,3-1-28 0,-1 1-18 16,-7-4-43-1,2 0-125-15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25:3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17920 10254 413 0,'0'3'178'0,"0"-2"-115"16,-2-1-41-16,0 0 29 16,2 0 10-16,-2 3 20 15,2-3-52-15,0 1-4 0,0-2-20 16,2 1 17 0,0-3-2-16,-2 3-3 0,2 0-1 15,0-1 1-15,0 1 2 16,0 0 2-16,1-3 10 15,-1 3-10-15,-2 0 10 16,-2-1-23-16,2-1 13 16,-3 0-11-16,3 0-4 15,0-2-6-15,0-1 8 16,3 1-11-16,-3 1 8 16,0-3-10-16,0-2-5 15,2-2 2-15,0-3-12 0,2-3 5 16,4-2 2-1,0-2-7-15,5 0 13 0,1-1-12 16,3 0 19-16,0 3-9 16,0 2 7-16,1 4-20 15,-2 4 16-15,-3 0-2 16,-2 6 4-16,-4 2 3 16,0 4 1-16,-3 6 5 15,0 8-2-15,1 4 10 16,1 3-13-16,2-1 9 15,-2 2-6-15,3-7 3 16,5 3-2-16,-1-2-2 16,5-2-1-16,3-2 4 15,4-3-2-15,2-3 1 16,4-2-8-16,0-8 0 0,3-2 0 16,-3-8-4-16,-2-3 6 15,-7-2-3-15,-4-3-5 16,-7 1 8-16,-6 1-14 15,-3 2-57-15,-6 4-114 16,-12 6-124-16</inkml:trace>
  <inkml:trace contextRef="#ctx0" brushRef="#br0" timeOffset="705.4745">18791 10088 461 0,'0'-4'91'0,"-2"4"-56"16,4 0 20-16,-2-2 13 15,0 2-13-15,2-2-5 0,0 2-36 16,0-2 11-16,0 2-3 16,2 0 12-16,-4 0-26 15,2 0 6-15,0 10 10 16,-2 6 8-16,0 11 3 16,0 9-20-16,-4 12 13 15,-6 4-16-15,4 5 16 16,-3-2-15-16,1-3 3 15,4-4-9-15,2-6-4 16,2-7-3-16,2-8-1 16,0-7 1-16,0-5-21 15,2-5 6-15,0-5-24 16,-4 2-2-16,0-5-25 0,2-2-58 16,0-6-43-16,-2-4-24 15,2-4-153-15</inkml:trace>
  <inkml:trace contextRef="#ctx0" brushRef="#br0" timeOffset="1255.6953">18838 10094 521 0,'0'-12'106'0,"0"0"-94"0,-2 2 8 16,2 0 30-16,-2 3 14 15,2 1-34-15,-3-1-23 16,6-1-6-16,-1 2 1 16,0 0-2-16,5 0-5 15,3-2 3-15,4 0-10 16,4-2 9-16,4 2-13 15,5-3 14-15,2 3-2 16,-2 3 4-16,0 3 8 16,-4 4 0-16,-2 2 15 15,-6 3 6-15,-1 6 19 16,-3 1-32-16,-2 3 9 16,0 4-13-16,-5 0-2 0,1 0 7 15,-5-1-5-15,-5 0 8 16,1-4-12-16,-5 1 23 15,-2-4-13-15,-5 1-5 16,0-2-8-16,1-1-7 16,-3 1 3-16,3-4-1 15,-1-3 0-15,5 1 2 16,-3-2-6-16,5-1 8 16,-1-3-11-16,0-4 1 15,1 1-2-15,-1-3-14 16,0 1-3-16,4-3-26 15,1-4-34-15,3 0-35 0,0-1-71 16,0 0-218-16</inkml:trace>
  <inkml:trace contextRef="#ctx0" brushRef="#br0" timeOffset="1774.2283">19580 10395 526 0,'0'4'187'0,"0"-2"-143"0,0 0 0 16,0 0 47-16,0 0 8 15,-2 0-45-15,4-2-19 16,-2 3-15-16,0-2 11 16,0-1 11-16,0 2-27 15,0-2 8-15,2 0-21 16,-2-2 11-16,0 2-12 15,0 0-2-15,0 0-27 16,0 0-35-16,0 2-41 16,2-2-56-16,0 3-140 15</inkml:trace>
  <inkml:trace contextRef="#ctx0" brushRef="#br0" timeOffset="2184.7606">19576 10789 414 0,'2'1'160'0,"2"2"-100"15,-2-3-15-15,3-3 18 16,-1 0 17-16,0 0-20 16,4-1-29-16,-4-2 3 15,0 4 4-15,3-2 16 16,-3-2-24-16,0 0-10 15,4 0-20-15,-4 0 0 16,3-2-5-16,-1 0-22 16,1 2-13-16,-2-3-28 15,-1 2 15-15,1 2-4 16,-5 4-25-16,0 1-109 16,-3 6-10-16</inkml:trace>
  <inkml:trace contextRef="#ctx0" brushRef="#br0" timeOffset="6488.2211">20088 10412 201 0,'2'-5'167'15,"0"5"-110"-15,0-4-30 16,-2 4 22-16,-2-2 11 0,2 2-7 16,0-2-36-16,0 2 0 15,-2 0 1-15,2 0 6 16,0 0-8-16,0 0-13 15,0 0 10-15,0 0-4 16,0 0 18-16,0 0-11 16,0 0 5-16,0 2-10 15,0-2-3-15,0 0 0 16,2 0-7-16,-2 2 0 16,2-2 3-16,3 4 11 15,0 1-13-15,-1-2 8 16,2 3-8-16,1-1 1 0,0 0 0 15,0-4-3-15,1 2 0 16,1-1-5-16,1-2 2 16,3 0-16-16,1-2 7 15,1-2-16-15,1-2 11 16,-6-1 0-16,-1-4 8 16,0 3-4-16,-6 2 5 15,-3-2 7-15,0 2 1 16,-3 1 2-16,-2 0 0 15,-1-1-2-15,2 2 4 16,-5 2-4-16,-3 0 1 16,6 0 3-16,-1 2-1 15,-1 0-2-15,-2 2 4 0,1 2-4 16,-1 2 16 0,0 3-12-16,-1 2 15 0,0 1-5 15,2 4 7-15,2-3-7 16,3 4 7-16,2 2-10 15,0-2-8-15,6 1 5 16,3 3-6-16,1-4 1 16,6-1 0-16,1-4-8 15,6-1 2-15,1-3-8 16,1-4-8-16,-2-4-12 16,2 0 13-16,-5-7-17 15,-5-1 26-15,-4-1-12 0,-3-6-2 16,-1 1-72-1,-7 0-69-15,-3 4-218 0</inkml:trace>
  <inkml:trace contextRef="#ctx0" brushRef="#br0" timeOffset="7125.6134">20473 10126 467 0,'0'-4'61'16,"0"2"-58"-16,3 0 32 15,-1 2 13-15,-2 0-11 16,0 0-31-16,2 2-4 16,-4-2-1-16,0 4 21 15,2 4 5-15,0 4-20 16,2 6 17-16,-2 7-3 15,0 5 3-15,-5 6-15 16,-1 2 3-16,-4 2-8 16,2-3 2-16,1-6 10 15,3-5-5-15,2-4 16 16,2-6-23-16,2-3 9 16,0-2-10-16,0-3-5 0,0-4 6 15,3 0-8-15,-3-1 2 16,-2-3-16-16,0 0-23 15,0 0-29-15,-2 0-36 16,0 0-164-16</inkml:trace>
  <inkml:trace contextRef="#ctx0" brushRef="#br0" timeOffset="7957.6869">20956 10357 401 0,'-2'-4'210'16,"-2"0"-149"-16,2 0-44 16,-3 0 20-16,3 0 23 15,-2 1-23-15,2 1-24 16,2 2-11-16,0 0 5 0,2 2-7 15,-2-2 0-15,2-2-10 16,0 2-5-16,2 0-11 16,3-3-15-16,3 0 25 15,2 1-1-15,9-3 15 16,0 1-10-16,2 2 8 16,2 2 0-16,-5 2 4 15,0 0 8-15,-7 0-2 16,-4 0 13-16,-2 2-5 15,-7 3 12-15,-13 18-6 16,3-17-5-16,1 1-10 16,-1-2 0-16,-2-1-4 15,-5 6 1-15,-4-2-2 16,6 0 1-16,1-4 14 0,1 0-15 16,5 2 20-16,0 0-18 15,2 0 15-15,1 2-8 16,1 0-7-16,4 0-2 15,0-2 1-15,2 0-1 16,2 0 0-16,5-2-3 16,1-2-8-16,5 1 1 15,1-8-21-15,3 0 5 16,4-2 5-16,-5-5-10 16,-1 0-14-16,-5-2-23 15,-5 0-26-15,-5-2-111 16</inkml:trace>
  <inkml:trace contextRef="#ctx0" brushRef="#br0" timeOffset="8345.6559">21284 10158 481 0,'2'-4'75'16,"-2"3"-51"-16,2-2-18 0,-2 3 44 16,0-1-14-16,5 5-13 15,0 1-5-15,2 5-1 16,1 6 12-16,-1 8 14 15,-1 6 0-15,-3 6-23 16,-1-1 4-16,-2 5-4 16,0-2 5-16,0 0-21 15,0-6 6-15,0-2-10 16,0-5 3-16,0-9-3 16,3-5-11-16,-3-3-6 15,2-4-35-15,-2-2-31 16,2 1-38-16,-4-6-126 0</inkml:trace>
  <inkml:trace contextRef="#ctx0" brushRef="#br0" timeOffset="8567.5709">21209 10371 479 0,'2'-6'122'16,"0"0"-115"-16,5-2 2 16,6-2-8-16,5 1 7 15,7 1-8-15,4-1-11 0,2 5-35 16,0 2-2 0,-2 0-41-16,0 2-77 0</inkml:trace>
  <inkml:trace contextRef="#ctx0" brushRef="#br0" timeOffset="9023.1804">21565 10376 271 0,'4'5'76'0,"1"-5"-41"15,-2-2 29-15,-1 2 6 16,0 0 15-16,-2 0-29 15,0 0-4-15,0 0-6 0,-2-3-7 16,0 3-5-16,-1 0-16 16,3 0 2-16,-3 3-20 15,1 3 13-15,-2 2-1 16,2 6-1-16,-3 3-7 16,1 2-3-16,0 3-1 15,2 0 1-15,4-2-1 16,0 1 3-16,2-7-1 15,3 0-1-15,-1-5-2 16,4-5-1-16,0-2 0 16,3-2-17-16,1-3 0 15,4-8 1-15,-2 0-4 16,-1-7 11-16,-6-4 8 0,-2-1 2 16,-3-1 2-16,-6 0 13 15,-2 4-3-15,-3 2-5 16,-5 3-3-16,0 7-2 15,1-1-1-15,-3 3-25 16,1 4-9-16,3 0-42 16,2 2-48-16,3 2-63 15</inkml:trace>
  <inkml:trace contextRef="#ctx0" brushRef="#br0" timeOffset="9780.1222">21785 10391 436 0,'5'4'46'16,"0"0"-34"-16,-3 4 30 15,2 3 2-15,1-3-8 16,-1 5-5-16,0 1-22 15,1 1 8-15,0-4-7 16,-1-1 4-16,-2 0-9 16,0-6 12-16,-2-1 2 15,3-3-1-15,-3 0 1 0,0 0 0 16,0 0 9-16,0 0-6 16,0 0 4-16,0 0-20 15,0-3 2-15,0-1-8 16,4-4-12-16,0-2 8 15,6-3-5-15,1-4-17 16,-1-2-35-16,4 2 25 16,-1-1-4-16,1 2 14 15,1 3-4-15,1 4 22 16,-5 5 7-16,2 6 1 16,-1 0 24-16,-1 7-5 15,-3-2 11-15,2 3-10 16,-6 2 8-16,3 0-13 15,-3 0 4-15,-2-2-9 0,0 2 8 16,0-4 2-16,-2-2-3 16,4-1 7-16,-4-5-13 15,2 0 13-15,-4 0-15 16,2-3 4-16,0 3-12 16,2-2 2-16,0-2-3 15,4-4-29-15,5-2 13 16,3-1-17-16,1-8-17 15,1 3 7-15,-1 2 40 16,-3 4 0-16,-5 4 1 16,-3 4 4-16,-2 4-2 15,2 2 18-15,-1 2 5 16,1 1 10-16,-2 6-5 0,3-1 6 16,0 0-22-1,-1 0 3-15,-2-2-12 0,2-2-4 16,1-2 1-16,-1-2-8 15,-4 0-15-15,4-4-30 16,4-2-9-16,3 0-7 16,3-2-37-16,3-4-54 15,1-2-176-15</inkml:trace>
  <inkml:trace contextRef="#ctx0" brushRef="#br0" timeOffset="10139.3579">22352 10353 382 0,'0'-2'123'0,"0"2"-55"16,0 0-11-16,0 0 12 16,0 0-22-16,-2 0-20 15,4 0-27-15,-2 0 12 16,2 6-7-16,-2 2 33 16,2 3-12-16,0 4-18 15,5 3-8-15,-3-3 3 16,3 0-3-16,0-1 6 15,2-4-5-15,-1-2 5 16,4-3-12-16,1-2-4 16,3-3 5-16,-1-4-7 15,3-3 2-15,0-4 7 0,-2-1-6 16,-3-2 5 0,-2 1-14-16,-4-2 17 0,-3 1 2 15,-2 1 4-15,-4 5-4 16,-2-1 0-16,-3 1-1 15,0 2-18-15,-2 2-16 16,-2 1-66-16,-2 3-122 16</inkml:trace>
  <inkml:trace contextRef="#ctx0" brushRef="#br0" timeOffset="11955.6757">23067 10375 618 0,'4'-6'52'0,"0"2"-49"16,-4 0 21 0,2 0 29-16,1 2 1 0,-1 0-38 15,1 0-11-15,-1 2-4 16,-2 2 6-16,-2-2 2 15,2 4-4-15,0 7 43 16,0 3-30-16,-3 9 2 16,1 4-14-16,-3 6 2 15,1-3-5-15,2-1-3 16,0-6 3-16,2-7-3 16,0-4 0-16,0-5 5 15,0-6-5-15,2 2 1 16,-2-2-2-16,2-1-1 15,2-4-1-15,3-4-13 0,7-8 10 16,-1-4 4-16,5-7-21 16,-3-4 11-16,1 3-6 15,-1 1 9-15,-3 6-10 16,-1 5 10-16,1 2-10 16,-4 7 3-16,-1-2 5 15,1 5 8-15,2 4 1 16,-4 2 4-16,3 2 11 15,-3 6 6-15,2 6 7 16,-2 6-14-16,1 1 9 16,-3 4-8-16,0-1-5 15,-1-4-8-15,2-1 4 16,-3-7-9-16,0-6-8 0,0-2-28 16,1-5-41-16,-1-1-51 15,2-1-128-15</inkml:trace>
  <inkml:trace contextRef="#ctx0" brushRef="#br0" timeOffset="12353.4215">23472 10387 516 0,'-2'-5'135'0,"2"4"-79"0,0-1-39 15,0 2 37-15,-2 0 10 16,2 0-28-16,2 2-36 16,-2-1 6-16,0 6 4 15,2 3-3-15,0 4 3 16,3 5-7-16,4 4-2 16,2-2-1-16,2-2-8 15,3-2 0-15,-3-5-13 16,1-7 4-16,-3-1-7 15,0-4 19-15,-2-5-9 16,-3-5 7-16,-1-5-13 16,-3-1 16-16,-2-6 0 15,-4 0 4-15,-5 3 2 16,0-4 2-16,-5 7 2 16,1 2-3-16,-3 4 0 0,3 0-3 15,-3 4-5-15,3 4-37 16,0 2-85-16,2 4-105 15</inkml:trace>
  <inkml:trace contextRef="#ctx0" brushRef="#br0" timeOffset="12876.1425">24045 10441 641 0,'4'2'96'0,"-4"0"-87"15,3 0 7-15,-3-2 60 16,0 2-29-16,2-2-44 15,2 0-1-15,8 0-4 16,3 0-10-16,5 0-7 16,2-2-13-16,5-2 4 15,-5-2 11-15,-1-5 11 16,-4 3 3-16,-5-5 5 0,-6 1-2 16,-4 0 1-16,-6 2 10 15,-2 2-9-15,-8 0-2 16,-1 2 0-16,-4 4-1 15,-3 0 1-15,0 6 0 16,2 4-5-16,-1 3 11 16,4 2 2-16,1 1 0 15,5 4 6-15,-3 44 1 16,20-48 7-16,-4-4-4 16,4 0-17-16,1-1 3 15,9 6 3-15,-3-2-14 16,2-3-7-16,1-4-41 0,-1-5-20 15,3-5-45-15,5-2-76 16</inkml:trace>
  <inkml:trace contextRef="#ctx0" brushRef="#br0" timeOffset="13239.8286">24359 10379 487 0,'-2'0'145'0,"-2"-3"-97"16,1 3-9-16,1 0-1 16,0 0 4-16,-1-1-34 15,6 2-8-15,-6-1 0 0,6 3-17 16,-1 0 13-16,0 4 4 16,3 1-2-16,1 2 0 15,3 4 2-15,0 0 1 16,4 0 8-16,-4 0 7 15,1 2 3-15,-4 0 26 16,-6-2-25-16,0 1 4 16,-4-4-14-16,-1 0 6 15,-4-4-13-15,-2-1 10 16,-3-3-13-16,-1-2-1 16,-3-1 1-16,3-6-14 15,1 0-8-15,3-2-36 16,2 2-31-16,3-2-72 15,3 0-236-15</inkml:trace>
  <inkml:trace contextRef="#ctx0" brushRef="#br0" timeOffset="13642.8644">24997 10258 597 0,'4'-4'110'0,"-2"3"-100"16,0 1-4-16,-4 0 14 16,2 1 18-16,2 7-6 15,2 9-6-15,1 5-24 16,-1 8 4-16,4 7 21 16,-4-2-14-16,0 1 10 15,-2-1-18-15,3-6 10 16,-1-3-14-16,-2-4 0 0,0-5-1 15,0-7-17 1,-2-2-73-16,4-4-45 0,-4-1-122 16</inkml:trace>
  <inkml:trace contextRef="#ctx0" brushRef="#br0" timeOffset="14083.4109">25123 10441 642 0,'5'-6'87'0,"-3"2"-82"0,2-2 25 16,3 0 18-16,2 2-48 16,4-2-2-16,8 4-39 0,0 0 4 15,6 2 25 1,0 4-15-16,-2 2 11 0,-3 0 11 15,-7 4 5-15,-3 0 26 16,-5 0 6-16,-3 1 0 16,-6 1-13-16,0-3 5 15,-8 3-20-15,-5 0 12 16,-6 0 0-16,-5-2-10 16,-2 3-3-16,-5-4 1 15,7-1 10-15,6 1-6 16,7-3 8-16,8-2-14 15,5 0-3-15,2-3 3 0,3 3 3 16,4 2-3 0,2-2 1-16,7 0-4 0,1 1 7 15,2-4-5-15,-1-1-1 16,-5-1-9-16,-1 1-85 16,-3-5-49-16,-2 1-286 15</inkml:trace>
  <inkml:trace contextRef="#ctx0" brushRef="#br0" timeOffset="15780.703">25825 10528 815 0,'3'3'108'0,"-1"-1"-79"15,-2-2 35-15,-2 2 24 16,2-2-2-16,2 2-64 0,-2-2 7 16,0 0-11-1,2 0 19-15,-2 2-30 0,0-2 8 16,0 0-15-16,0 0-6 15,0 0 6-15,0 0-38 16,0 0-12-16,0 0-77 16,-2 3-51-16,0-2-223 15</inkml:trace>
  <inkml:trace contextRef="#ctx0" brushRef="#br0" timeOffset="16282.3934">26184 10507 433 0,'4'-4'288'0,"-4"0"-175"16,2 0-44-16,-4 2 30 16,2 2-3-16,0 0-8 15,-2 0-52-15,2 0-9 16,0 0-2-16,2 0 0 16,-2 0 4-16,0 0-19 15,0 0 10-15,2 2-18 16,-2-2-4-16,0 2-3 15,0-2-10-15,0 0-43 0,-2 0-22 16,4 0-57 0,0 2-65-16,1 0-122 0</inkml:trace>
  <inkml:trace contextRef="#ctx0" brushRef="#br0" timeOffset="16736.1388">26531 10539 490 0,'7'-2'80'16,"-2"0"-39"-16,-3-2 33 0,2 1 8 16,-2-1 7-16,0 1-9 15,-2 1-17-15,0 1 6 16,0-2-18-16,0 3 0 16,0 0-25-16,0 0-22 15,0 0-4-15,-2 3-22 16,2-3-60-16,0 1-96 15,0 1-205-15</inkml:trace>
  <inkml:trace contextRef="#ctx0" brushRef="#br0" timeOffset="19589.4132">23686 10772 611 0,'2'0'142'0,"-4"0"-113"0,2 0 15 16,0 0 38-16,-2 0-7 15,2 0-35-15,0 0-30 16,0 0 12-16,0 0-10 16,2-2 19-16,-2 2-31 15,0 0 14-15,0 0-8 16,0 0 5-16,-2 2 1 16,2-2-11-16,0 2 6 15,-2-2-3-15,2 0 10 16,0 0-10-16,-2 0 10 0,-1 0-8 15,3 0 1-15,-2 0-3 16,0 0-4-16,-2 2 0 16,-4-2 6-16,0 2-4 15,-1 0 1-15,-3 0-6 16,-1 0 7-16,3 3-7 16,-4-1 3-16,1-1 0 15,-1 0 5-15,1 2-4 16,4-3 4-16,0-1-2 15,0 2-2-15,2-1 4 16,3 0-9-16,-3-2 4 16,-2 2-1-16,-2-2 1 15,0 2-3-15,-7-2 0 0,0 2 6 16,1-2-7 0,1 0 10-16,-2 2-12 0,0 0 14 15,5 0-13-15,-1 0 5 16,1 0-2-16,4-2-2 15,-2 2-2-15,2-4 3 16,0 0 6-16,-2 0-11 16,-2-4 8-16,-3 2-2 15,-1-5-10-15,-6 3 2 16,-2 1 6-16,3-2 1 16,-2 0 1-16,4 1-5 15,4 0 2-15,1 0 10 0,1-2-12 16,3 2 7-1,0-1-3-15,1-2 3 0,2 1 0 16,-1 2-1-16,3-1 3 16,-2 0 1-16,2 2 0 15,-1 0 11-15,1 1-13 16,-1-2 4-16,0 0-5 16,0 2 2-16,-1-3-2 15,1 0 0-15,0 1-6 16,0-4 12-16,-1 0-4 15,-1 0 3-15,0-1-8 16,0-1 5-16,-2 1-4 16,-1-2 2-16,2 3 0 15,1 0-1-15,-1 1 5 0,2 1-9 16,1-1 10 0,1 0 1-16,4 0-6 0,-4 1-1 15,4 0-7-15,0-2 2 16,0 0-1-16,0-1-7 15,0-4 12-15,-1 1 4 16,1 0-10-16,0 1 14 16,2-2-12-16,2-1 0 15,0 4 3-15,1-2 1 16,-1 2 2-16,2-2-5 16,0 0 10-16,2 4-12 15,-2-4 15-15,2 2-17 16,1-2 6-16,2 0-3 0,2 0-5 15,0-2-2-15,3-1-2 16,1 0 0-16,-2 1 15 16,5-5-7-16,-2 5 1 15,-1 2 11-15,-4 0-10 16,1 4 1-16,-3 2 2 16,-1 2 1-16,6-2-1 15,3 2 0-15,2 0 4 16,3 1-7-16,0-1 10 15,0 1-10-15,1 2-3 16,-3-2 2-16,0 4-5 16,-4-4 11-16,-3 5-1 0,1 0 1 15,-1 0-7-15,0 0 14 16,1 2-5 0,-2 1 1-16,2 0-2 0,1 1 5 15,4 3-4-15,-2 2-1 16,6 1 2-16,-1 0 0 15,1 3 1-15,0 0 2 16,2 3-4-16,0 2 19 16,-1 0-14-16,1 0 5 15,-3 0-6-15,-2 0 4 16,-3-4 1-16,-3-3-8 16,-3-1 15-16,-3-3-17 15,-2 1 26-15,-2 1-20 16,-1 1 14-16,1 2-18 15,-2 4 2-15,2 0-5 0,-2 0 1 16,4 2-3-16,-2-2 7 16,3 0-10-16,-3-2 13 15,2 0-8-15,1-2 3 16,-4-4-5-16,1 0 2 16,-2 0 0-16,1-1 4 15,-3-1-2-15,0 1 8 16,0 5-7-16,0-2 13 15,0 5-16-15,0-2 0 16,-3 1 2-16,3-2-5 0,0-1 3 16,0-2 0-1,-2-1-2-15,2-1 4 0,-2-1-5 16,0 2 7-16,-3-1 5 16,-2 4-8-16,1 0 5 15,-3 2-6-15,-1-2 0 16,2-1 0-16,-1 1 1 15,1-3-9-15,-2 2 17 16,1-2-8-16,1-1 3 16,-4-1-8-16,3 1 6 15,-1-3-4-15,-2 2 2 16,1-2 0-16,-3 0 0 16,3-2-12-16,0 2-18 15,-5-2-91-15,1 1-95 16,-5-3-525-16</inkml:trace>
  <inkml:trace contextRef="#ctx0" brushRef="#br0" timeOffset="22995.8311">18198 11949 620 0,'0'0'128'0,"-2"2"-107"16,2-2-12-16,-2 0 18 16,0 0 47-16,2 0-41 15,0 2-15-15,2-2-14 16,-2 2-3-16,2-2 12 16,-2 0-8-16,0 0 18 15,0 0-15-15,2 0 16 16,-2 0-17-16,0-2 14 0,0 2 0 15,0 0-2-15,-2 0-4 16,2 0-9-16,2 2 5 16,-2-2-8-16,0 0 6 15,0-2-7-15,0 2 0 16,0 0 0-16,0 0-2 16,-2 0 1-16,2 0 1 15,0-2-1-15,-2 2 3 16,2 0 2-16,2-4-6 15,-2-2-3-15,2-2-19 16,1-9 12-16,1-2-11 16,2-7-6-16,2-2 19 0,-2 1 6 15,1 5-2-15,1 4-4 16,2 4 7-16,-1 5-13 16,1 0 10-16,4 5-16 15,1-2-8-15,4 5 6 16,2-1-10-16,2 2 14 15,2 2 11-15,-1 2 2 16,-4 2 10-16,-2 2 2 16,11 32 2-16,-27-34 16 15,2 2-8-15,1 2 1 16,-1-4 7-16,6 7-22 16,0 2 0-16,6-5 1 15,2-4-8-15,6 0-23 0,8-6-15 16,1-2-42-1,2-3-44-15,-6-4-66 0,-4 1-176 16</inkml:trace>
  <inkml:trace contextRef="#ctx0" brushRef="#br0" timeOffset="23686.188">19065 11798 491 0,'9'-5'102'0,"-5"-4"-81"16,-4 3-5-16,-2-1 60 15,0 1-24-15,-1-1-10 16,1 3-27-16,-2 3 6 0,2-4 1 15,-2 4-3 1,1-2-7-16,-3 2-5 0,1 1 15 16,-2 0-12-16,-1 0 12 15,-1 1-12-15,-3 3 18 16,-3 2-11-16,-1 5 5 16,-1 2 4-16,-2 7-10 15,-3 3 8-15,3 9-20 16,0 4 10-16,6 1-11 15,4 3-5-15,4 3 14 16,12-3-15-16,7-3 6 16,8-4-2-16,7-2-1 0,7-8-13 15,4-9 12-15,4-7-16 16,3-14-2-16,2-7-19 16,0-9 9-16,-6-8-7 15,-10-2 7-15,-9-4 12 16,-10-3-4-16,-14-4 8 15,-7-2 5-15,-11-4 4 16,-9 2 8-16,-4 5-3 16,0 8 7-16,0 10-6 15,6 10-2-15,6 6-30 16,3 11-42-16,-4 9-66 16,0 4-207-16</inkml:trace>
  <inkml:trace contextRef="#ctx0" brushRef="#br0" timeOffset="24119.5602">19088 12073 272 0,'2'0'348'0,"-2"0"-290"0,2-2-40 16,-2 2 25-16,0-2 56 16,0 2-42-16,0 0-24 15,0 2-13-15,0-2 1 16,0 2 17-16,-2-2-17 15,0 0 6-15,2 0-18 16,-3 0 12-16,1 2-18 16,2-2 4-16,-5 7-6 15,-2 4 12-15,-5 10-13 16,-7 6 1-16,-5 12-2 16,-4 1 7-16,-1 0-16 15,-3-4 6-15,6-4-4 16,5-8-30-16,8-8-23 0,6-3-67 15,5-7-86-15,6-9-322 16</inkml:trace>
  <inkml:trace contextRef="#ctx0" brushRef="#br0" timeOffset="24504.9476">19758 11991 855 0,'18'-12'149'16,"-8"-1"-126"-16,-2 6-2 16,-6 3 49-16,0 2 3 15,-2 2-38-15,-2 2-35 16,2 1-1-16,0-2-35 15,0 2-48-15,-2-1-84 0,0 0-223 16</inkml:trace>
  <inkml:trace contextRef="#ctx0" brushRef="#br0" timeOffset="24742.7575">19751 12224 986 0,'10'4'218'0,"-6"-2"-195"0,-2 0-12 16,-4 0 3-16,2 3 44 15,0-4-58-15,0 0-21 16,0 4-50-16,0-4-77 15,2 4-85-15,-2-1-249 16</inkml:trace>
  <inkml:trace contextRef="#ctx0" brushRef="#br0" timeOffset="29129.1354">8573 11908 259 0,'0'1'58'15,"5"1"-58"-15,-3 2-4 16,0 0-5-16,1-1 8 0,-1 1-3 16,2 1-6-1,-2-3-4-15,0-2 3 0,-2-4-33 16,2 0-31-16,1-5 75 16,1 2 121-16,1-1-27 15,0 0-32-15,-3 6-16 16,-2 0-21-16,-5 0-11 15,-4 2-4-15,-2 2-10 16,-2-2 3-16,1 2-3 16,4 0-8-16,1 0 5 15,5-2 3-15,0 0 21 16,4-4 11-16,2 0-15 16,-4-7 1-16,5 1 39 0,-1-1-15 15,0 3-6 1,-4 0-19-16,2 3 1 0,-2 5-11 15,0 0 1-15,3 0-7 16,-3 3 3-16,0-3-3 16,-3 2 0-16,3-2 4 15,0 0-2-15,0 0-5 16,3 0 3-16,-3 2-1 16,2-2 1-16,0 6 0 15,3 0 25-15,2 6-13 16,3 1 18-16,4 8-22 15,4-1 14-15,0 2-22 16,-1 1 1-16,6-4 1 16,-3-1-1-16,-1-3-2 0,0 0 3 15,-1-3-4-15,-3-2 2 16,3-4 3-16,-5-1 2 16,3-4-11-16,2-2 5 15,0-1-5-15,-1-7 4 16,1-1-12-16,-3 0 11 15,-3 2 2-15,-3-1 0 16,-3 2 0-16,-4 4 0 16,3-4-27-16,0-1 11 15,-5-4-1-15,4-1 14 16,-4-4 2-16,3-3 1 16,-1 0-4-16,0-4 8 15,-2 0 4-15,2 2-2 0,-2 5 13 16,2 4-11-1,-2 2 0-15,0 4-8 0,0 3 1 16,0-2 2-16,-2 1 1 16,2 4-2-16,0 1 2 15,0-3-4-15,4 2 3 16,-2-3-3-16,-2-2 14 16,0 2 0-16,3-2-14 15,-6 3-1-15,1 3 0 16,2 0-11-16,0 0 2 15,-2 3-65-15,0 0 14 16,2 8-103-16,-2 2-198 0</inkml:trace>
  <inkml:trace contextRef="#ctx0" brushRef="#br0" timeOffset="32888.2481">20208 12071 519 0,'6'0'115'0,"0"0"-68"16,-4-2-40-16,-2 4 33 15,0-4 14-15,0 4 21 16,0-2-46-16,0 0-12 16,0 0 3-16,0 2 6 15,2-2 18-15,-2 0-24 16,0 0 12-16,0 0-18 15,0 2 18-15,2-2-28 0,-2 4 12 16,4 3 3 0,1 0-10-16,3 3-9 0,2 5 5 15,1-1-11-15,2-5 12 16,1 0-12-16,1-3 1 16,3-4 0-16,-1-7-8 15,4-2-2-15,-3-6-2 16,-1-5-10-16,-1 0 23 15,-5-1-6-15,-5-3 2 16,-3 3 16-16,-3 1-12 16,-3 2 6-16,-3 2-2 15,-5 1 0-15,-3 2-3 16,-3 1 0-16,-5 4 6 16,-1 2-1-16,1 4-1 15,2 4 9-15,0 9-7 16,0 4 12-16,0 10-15 15,5 2 2-15,1 4 1 0,7 2-2 16,7-2-2-16,5-5 9 16,3-2-4-16,6-4-1 15,-3-6-6-15,5-5-3 16,1-4-1-16,6-7-11 16,2-5-3-16,4-2 9 15,0-5-4-15,0-2 11 16,-8 0 2-16,-3-4 1 15,-2 1-23-15,-7-1-20 16,-5-1-47-16,-1-1-45 16,-6 0-96-16</inkml:trace>
  <inkml:trace contextRef="#ctx0" brushRef="#br0" timeOffset="33190.0726">20636 11769 540 0,'0'-2'197'16,"2"2"-138"-16,0-5-55 15,-2 4 35-15,0 1 28 16,0 1-33-16,0 4-14 16,2 6-4-16,-4 14 24 15,2 3-32-15,-2 7 1 16,0 8-4-16,-2-7-8 0,4-2 3 15,0-1 0-15,2-6 0 16,-2-2-10-16,4-6 8 16,-2-2-14-16,-2-3 1 15,0-2-35-15,0-2-11 16,-2 0-37-16,0 0-23 16,-2 0-91-16</inkml:trace>
  <inkml:trace contextRef="#ctx0" brushRef="#br0" timeOffset="33809.712">21195 12006 745 0,'2'-5'132'0,"-4"3"-120"15,2-2 9-15,-2 0 40 0,4-2-18 16,2 0-43-16,6-2-6 16,1-1 0-16,2 0-7 15,5 1 9-15,2 0-30 16,2 4 3-16,0 2 10 16,1 2 16-16,-4 2 5 15,-5 0 0-15,-5 0 7 16,-7 2 12-16,-2 4 6 15,-4 1-21-15,-3 2 7 16,-4 3-8-16,-3-2-1 16,-1 2 3-16,-1-4 1 0,1-1 5 15,-1 0-7-15,3-3 27 16,-1 3-21-16,6-2 15 16,-1 3-22-16,5-1 6 15,1 0-5-15,3 1 0 16,3 1 0-16,3 0 0 15,5-1-8-15,5-2-2 16,3-4-10-16,4-1-38 16,0-7-8-16,-2-4-19 15,-3-2-21-15,-7 0-6 16,-1 0-28-16,-8-3-6 16,-4 2-83-16</inkml:trace>
  <inkml:trace contextRef="#ctx0" brushRef="#br0" timeOffset="34112.6833">21606 11787 701 0,'6'-9'130'0,"0"3"-98"15,-6 3 3-15,0 3 9 16,0 2-1-16,0-2-43 15,3 7 1-15,-3 9 3 16,2 9-6-16,-2 9 3 16,-2 8-1-16,-3 0 8 0,1 4 2 15,-2-6 26-15,0-4-23 16,2-6 13-16,2-5-20 16,0-7 3-16,2-9-9 15,-3-3-5-15,3-3-37 16,0-1-60-16,0-4-70 15,-2-2-115-15</inkml:trace>
  <inkml:trace contextRef="#ctx0" brushRef="#br0" timeOffset="34304.5715">21496 11999 123 0,'-2'-4'573'0,"2"2"-460"16,0 0-63-1,0 0-1-15,0 0 0 0,4 2-49 16,5-2-1-16,5-2-60 16,7-1-24-16,14 1-14 15,0 3-18-15,5-1-56 16,-3-1-85-16</inkml:trace>
  <inkml:trace contextRef="#ctx0" brushRef="#br0" timeOffset="34599.4017">21774 11969 328 0,'13'0'128'0,"-3"2"-42"16,-10-2-4-16,-4 1 25 15,-6 2-41-15,-1 1-4 16,-2 2-31-16,-1 2-21 16,1 2-10-16,4 2 4 15,2 4-8-15,5 2 8 0,4 2-1 16,5 4-2-16,2-2 3 16,2-1-1-16,2-4 3 15,3-4-2-15,-3-6 4 16,1-2 6-16,-3-7-11 15,3-6 11-15,1-4-12 16,1-7 6-16,-3-6-8 16,-2-1 20-16,-6-2-16 15,-3 1 5-15,-6 5-5 16,-4 4-4-16,2 3-7 16,-1 8-35-16,1 2-16 15,4 0-50-15,-3 8-4 16,0 0-51-16,3 3-60 0</inkml:trace>
  <inkml:trace contextRef="#ctx0" brushRef="#br0" timeOffset="35174.6283">21888 11999 269 0,'18'2'150'0,"-4"-2"-59"15,-4 0-11-15,1 0 14 16,-6 0-15-16,2 0-10 16,-3 5-10-16,5-2-42 15,-3 4 6-15,4 6-15 16,1 5 10-16,-3 3-10 15,0-2 7-15,0 3-9 16,-3-5 15-16,-3-6-14 16,0-4 2-16,-2-1 12 15,0-6-17-15,0 2 13 16,2-2-16-16,-2 0 15 0,2-5-16 16,8-2-5-16,3-7-7 15,5-4-1-15,4-7-20 16,7 1 5-16,-2 4 13 15,-3 2 11-15,-3 6 4 16,-8 4 0-16,-5 4 13 16,-2 2-13-16,-6 2 7 15,2 4 5-15,0 3 7 16,0 2 0-16,0 5-18 16,5 0 10-16,-3 1-7 15,0-4 7-15,1-2-6 16,2-4-4-16,-5-2 0 15,0-2 0-15,-2-2-1 0,9-2-2 16,2-2-1-16,5-4-1 16,2-2 0-16,4-4 8 15,-6 1-8-15,-3 4 0 16,-7 3 1-16,2 1-12 16,-6 3 8-16,0 3 5 15,-2 0-6-15,2 3 8 16,0 3 0-16,5-2 17 15,-1 8-15-15,4-1 5 16,-4-1-7-16,1-1 0 16,-3-3-1-16,-2-2-10 15,2-3-23-15,0-1-56 0,2 0-49 16,7-1-124-16</inkml:trace>
  <inkml:trace contextRef="#ctx0" brushRef="#br0" timeOffset="35511.4333">22647 11995 513 0,'0'-2'156'0,"-2"-2"-98"15,0 2-14-15,2 2 34 16,0 0-18-16,0 2-40 16,-2 6-7-16,-2 7 33 15,-1 4-30-15,1 9-11 16,2 4-3-16,4 0-4 0,4 1 0 15,7-7-5-15,4-5 5 16,3-4 2-16,4-9-1 16,0-10 2-16,5-6-1 15,-2-8 0-15,-2-6 0 16,-6-5 0-16,-7 2 1 16,-10-1 16-16,-6-1-5 15,-8 8 25-15,-3 0-21 16,-5 3 16-16,-1 7-32 15,-2 3 0-15,0 3-4 16,-2 3-36-16,3 3-86 16,2 3-142-16</inkml:trace>
  <inkml:trace contextRef="#ctx0" brushRef="#br0" timeOffset="37133.1125">23488 11939 487 0,'9'-8'124'15,"-5"2"-64"-15,3 0 12 16,-5 2 13-16,0 0-8 16,-2 4-34-16,0-2-24 15,0 2 7-15,0 0-8 0,0 0 21 16,3 2-22-16,-3-2 11 16,0 3-26-16,0-2 4 15,0 6 5-15,2 6 6 16,-2 7-17-16,0 6 5 15,2 7-10-15,0-4 12 16,-2-1-7-16,3-3 4 16,-1-9-6-16,-2-6 3 15,2-3-1-15,-2-4 0 16,2-2 1-16,-2 2-5 16,0-2 9-16,0 2-1 15,0-3 0-15,0 1-6 16,2-1 7-16,-4 0-7 0,4-1 4 15,-2 1-1-15,2-3-1 16,-2-1-5-16,3-3 0 16,-1-5-27-16,7-6 26 15,-2-3-14-15,8-5-6 16,1 0-29-16,1-2 19 16,4 4 6-16,-1 2 11 15,-5 4 18-15,-1 8 2 16,-5 4-4-16,-3 5 7 15,1 2 6-15,-2 0-8 16,1 5 11-16,1 5-7 16,-1 1 5-16,3 5 7 0,-2 0-4 15,-2 3 7-15,1 0-7 16,1 2 11-16,-5-1-17 16,2-5 23-16,1-1-16 15,-5-5-1-15,3 1-11 16,-1-6-2-16,0-2-1 15,-2 1-20-15,2-1-45 16,0 0-88-16,-2-2-139 16</inkml:trace>
  <inkml:trace contextRef="#ctx0" brushRef="#br0" timeOffset="37681.4936">23993 12146 755 0,'5'0'99'0,"-5"-2"-85"15,2 2 27-15,-4 0 46 16,0 0-45-16,2 0-20 15,0 0-18-15,0 2-2 16,0-2-1-16,-3 0 4 16,3 0-3-16,-2-2-1 15,-2-1-2-15,-2-1 5 0,-4 0-10 16,-1-6 6-16,-2-1-3 16,-1-5-27-16,6-5 17 15,1 2-21-15,5-6 10 16,2 3-4-16,7 2 7 15,3 3 1-15,4 4-14 16,3 1 20-16,6 4-46 16,4 2 11-16,2 2 26 15,2 1 15-15,-2 8 8 16,-3-1 11-16,-8 0 25 16,-4 0 5-16,-7 2 35 15,-5-2-28-15,-2 2 4 16,-7 4-15-16,-4 4 8 0,-2 4-31 15,-3 2-10 1,-2 0-2-16,4-2-1 0,1-4-2 16,5-5-10-16,2-2 5 15,0-3-46-15,0-1-21 16,-3-2-100-16,-7-1-122 16</inkml:trace>
  <inkml:trace contextRef="#ctx0" brushRef="#br0" timeOffset="39052.431">23809 12508 295 0,'-9'0'232'16,"-5"0"-168"-16,3-1-40 15,-5-2 35-15,5 2 6 16,-2-1-4-16,2 2-16 15,-2-3 4-15,2 2-7 16,-3-3 2-16,-1 0-6 0,-3-2-21 16,-1 0 12-16,-2-3-18 15,-2-1 3-15,-41-15-11 16,55 16-2-16,-3 1 0 16,2 0-1-16,-1 0 0 15,-10-9 1-15,1-2-6 16,1 1 11-16,3 2-1 15,0 0-2-15,3-1 11 16,2 3-14-16,-1-1 9 16,3 0-8-16,3 1 0 15,2-5-2-15,1 1-6 0,3-2 4 16,0-6-10-16,3-1 9 16,-3 0-15-16,2-2 13 15,0 5 6-15,0 6 0 16,0 2 0-16,0 4-3 15,0 0-2-15,1 0-3 16,3-1 6-16,2 0-13 16,2-3 2-16,6-2-10 15,2 2 12-15,2-4 3 16,5 1-1-16,-1-2 9 16,0 0-3-16,1 2-3 15,-5 3 12-15,0 0-10 0,0 3 5 16,-3 2-2-16,2 1-4 15,-1 1 5-15,-3 2-1 16,-1 3-2-16,-1-1 0 16,0 1 6-16,3 4-8 15,4 0 14-15,2 0-9 16,7 3 3-16,2 0 4 16,2 0-6-16,4 2 3 15,1 4 7-15,-1-1-6 16,-1 6 16-16,-1 0-7 15,1 2 2-15,-7 4-15 16,0-2 2-16,-2 0-3 16,-5-2 0-16,-1 0 0 0,-2-2 0 15,-1-2-3 1,-3 0 8-16,1 4 12 0,-3-2-15 16,1 5 9-16,-3-2-10 15,3 3 5-15,-3 1-5 16,-1 0 7-16,0 0-2 15,-1-6-5-15,-1-1 9 16,-1-1-7-16,-3-5 21 16,-1 2-16-16,2 1 21 15,-3 1-17-15,0 5 5 16,0 3 0-16,-2-2-12 16,-2 2 4-16,-2 0-4 15,-1 0 0-15,0 2-3 16,-2-3-3-16,-1 0 5 15,-1 2-7-15,0-6 3 0,0-1 0 16,0-2-3-16,3 0 5 16,-2-2-7-16,2-2 10 15,2-2-1-15,-5 1 0 16,-3-1-6-16,-1 0 4 16,-3-3-1-16,-5 4-1 15,-4-2 2-15,-2 0-8 16,-2-1 12-16,0 0-7 15,-2-3 8-15,0 3-10 16,2-2 6-16,-3 2-6 16,6 1 0-16,6-4 3 15,2 2 0-15,0-1 3 0,3-1-9 16,-4-1 12-16,0 0-8 16,-4 0 12-16,-1 0-18 15,-3 0 13-15,-2 0-5 16,0-1 0-16,0 1 2 15,3-2-8-15,3-1 12 16,3 0-8-16,7 0 4 16,1-1-4-16,1 0-25 15,3-3-23-15,-4-2-52 16,3-3-47-16,3-6-222 16</inkml:trace>
  <inkml:trace contextRef="#ctx0" brushRef="#br0" timeOffset="39933.0576">24760 12141 500 0,'0'-1'219'0,"0"-2"-180"16,0 3-7-16,-2 0 50 16,2 3 1-16,0-3-43 15,0 1-34-15,2 2-6 16,0-1 8-16,0-2-14 15,-2 1 6-15,3-1-16 16,-1 0-25-16,-2 0 24 16,2 3 6-16,0-3 6 15,0 0 5-15,1-3-6 0,4 3 4 16,-1-3-14-16,3-5 11 16,3-2-21-16,1-4 15 15,-5-1-2-15,0 0-8 16,-6-2 16-16,-2 4 5 15,-2 2 2-15,-6-1 5 16,2 4 27-16,-3 2-15 16,-3 3 6-16,2 0-9 15,-1 3 9-15,-1 0-10 16,1 5 1-16,0 2 9 16,2 3-1-16,-2 6-1 15,5 2-11-15,1 6 15 16,3 1-27-16,4-2 13 15,5 4-13-15,4-5-2 0,5-2 2 16,1-4-25-16,3-4-11 16,3-5-32-16,-2-4-20 15,2-3-30-15,-1-4-6 16,-4-6-166-16</inkml:trace>
  <inkml:trace contextRef="#ctx0" brushRef="#br0" timeOffset="40343.434">25061 12008 651 0,'-4'-9'87'0,"-2"5"-59"0,2 2 15 16,0 0 40-16,0 2-43 15,-1 0-35-15,-3 0-3 16,-2 2 3-16,1 2-6 16,1 2 6-16,0 0-8 15,2 0 3-15,4 2-2 16,2 4 0-16,0-1-4 16,4 2 6-16,3 1-6 15,0 0 1-15,1 2-5 16,1 0 3-16,1 2-15 15,-2-2 14-15,-3-1-3 16,-3-3 11-16,-2-5 0 16,-4 2 7-16,-3-5 12 0,-7-2-13 15,-5-1 13-15,-6 2-18 16,-2-6 1-16,0 2-2 16,3-4-5-16,6-1-20 15,4 2-38-15,8 1-33 16,2-1-85-16</inkml:trace>
  <inkml:trace contextRef="#ctx0" brushRef="#br0" timeOffset="40641.6139">25244 11903 544 0,'4'-6'143'16,"-2"4"-116"-16,0 2-24 16,1 4 14-16,1 2 15 15,0 8-20-15,4 6-11 16,-4 7-1-16,0 6 4 16,-2 5 17-16,-4 0 18 15,2-1-3-15,0-8 5 16,-2-2-31-16,4-9-2 0,0-7-8 15,-2-5-5-15,3-1-27 16,-3-5-64-16,0 1-30 16,0-2-111-16</inkml:trace>
  <inkml:trace contextRef="#ctx0" brushRef="#br0" timeOffset="41065.367">25207 12109 572 0,'4'-3'147'16,"-4"0"-89"-16,4 0-9 16,0-4 10-16,3 0-35 0,7-1-24 15,3-1 0 1,5-1-23-16,5 3-11 0,2-2-28 16,2 1 40-16,3 1-1 15,-5 2 22-15,-2 5 2 16,-6 0-1-16,-3 6 7 15,-5 2 7-15,-5 1 23 16,-2 1-21-16,-4-1 10 16,1 1-12-16,-6 1 11 15,-1-1-9-15,0 0-1 16,-4-2-3-16,0 1 16 16,-3 0 0-16,-1 0-21 15,-1 2 18-15,-1-1-19 16,6-3 14-16,3 0-14 15,3-1 8-15,2-4-11 0,2 0 9 16,7 2 31-16,3 2-15 16,3-2-3-16,5 2-25 15,0-4 0-15,0-1 0 16,-2-2-45-16,-3-4-80 16,-1-2-104-16</inkml:trace>
  <inkml:trace contextRef="#ctx0" brushRef="#br0" timeOffset="41969.6623">26320 11825 621 0,'7'-13'52'0,"-3"4"-45"0,0-1 0 16,-2 0 36-16,-2 2-19 15,0-2-23-15,0 2-1 16,-2 2 0-16,0 2 3 16,-4 0-6-16,-3 1 9 15,-5 2-3-15,-1 2-2 16,-1 3 14-16,-5 3-7 16,4 4 15-16,-5 3 10 15,-3 8 7-15,-4 5-7 16,0 7-6-16,1 6 13 15,-1 4-9-15,4 0 6 16,7 2-19-16,9 0 2 0,7-3-18 16,9-6 0-1,1-5-2-15,4-7 0 0,-3-11-3 16,-5-5-12-16,-2-4 4 16,0-3-27-16,-2-1 5 15,-2-1-56-15,0-3-60 16,0-2-200-16</inkml:trace>
  <inkml:trace contextRef="#ctx0" brushRef="#br0" timeOffset="42621.8106">26104 12062 758 0,'2'-3'114'0,"0"0"-109"15,-2 0 27 1,2-1 3-16,7-2-27 0,7 0-8 16,6 2-51-16,9-1-16 15,2 2-9-15,6 3 37 16,-4 0-36-16,-3 0 13 16,-6 0 34-16,-8 3 28 15,-4-3 13-15,-10 0 19 16,-2 0 21-16,-4 0-9 15,2 1 4-15,-7 5-6 16,0 2-8-16,-4 5-31 16,-2 2-1-16,4 5-2 0,2 1-3 15,3-1-4-15,8 0-13 16,3-6 9-16,2-2-5 16,6-6-3-16,4-4-27 15,0-6-2-15,1-6-7 16,3-4 19-16,-6-7 3 15,-1-1 31-15,-7-2 2 16,-3 4 8-16,-1 2 27 16,-2 4-5-16,-3 6-11 15,0 0-19-15,0 4-17 16,0 4-16-16,0 0-7 16,6-3-19-16,1 3-5 15,4 3 64-15,2-1 60 0,3 2 21 16,2 2-16-16,-3 0-6 15,-1-2-17-15,1 1-4 16,-3-4-13-16,1-1-15 16,1-1 8-16,-4 1 17 15,-1 0 10-15,0 0-33 16,-4 0-10-16,-3 0 2 16,-2 0-8-16,0 1 4 15,2 1 0-15,0-2 0 16,1 3-21-16,1-3-20 15,0 1-21-15,0 2-20 16,1-1-210-16</inkml:trace>
  <inkml:trace contextRef="#ctx0" brushRef="#br0" timeOffset="43149.5126">26850 12071 480 0,'7'0'155'0,"-1"0"-144"0,1 2-5 16,-4 0 77-1,1 1-19-15,0-2-13 0,3 3-28 16,-3 0 8-16,0 0-4 15,-1-2 17-15,0 1-9 16,-1-3 1-16,-2 1-15 16,0-1-9-16,0 0 7 15,0 0-15-15,2 0-1 16,2 3-3-16,3 3-14 16,4-3-34-16,3 3-3 15,3-2-15-15,1-1-17 16,0-3 19-16,-5-3 29 15,-2-2 10-15,1-3 15 16,-6 2 8-16,1-3 4 16,-3 1 6-16,0 4 5 0,-2 0 16 15,2 2-16-15,-4 2-12 16,2 0-1-16,-4 0 5 16,2 0 0-16,2 0-3 15,-2 0 5-15,-2 2-4 16,2-4 5-16,0 2 13 15,0 0 23-15,0 0-12 16,0 0-31-16,0 2-1 16,0-2-70-16,-4 3-128 15</inkml:trace>
  <inkml:trace contextRef="#ctx0" brushRef="#br0" timeOffset="43540.2862">27488 12239 671 0,'6'-3'259'15,"-2"1"-165"-15,-1 0 12 16,-3-2 7-16,0 2-33 15,2 2-46-15,-2-2-32 16,2 2-4-16,-2-2-18 16,2 2-15-16,0-2-81 15,3 2-88-15,-3 0-164 16</inkml:trace>
  <inkml:trace contextRef="#ctx0" brushRef="#br0" timeOffset="43821.1181">27897 12196 871 0,'11'0'215'0,"-2"0"-154"15,-6 1 31-15,-3-1 12 16,-3 0-1-16,3 3-79 16,0-3-5-16,0 2-19 15,0-1 0-15,3-1-9 0,-3 3-34 16,2-3-12-16,0 0-61 16,2-3-71-16,5-3-171 15</inkml:trace>
  <inkml:trace contextRef="#ctx0" brushRef="#br0" timeOffset="44024.0032">28122 12206 642 0,'7'3'438'16,"-2"0"-324"-16,-5 1-33 0,0-4 56 15,0 0-57 1,0-2-36-16,0 2-44 0,2 0-6 15,2 0-50-15,5 2-12 16,0 2-92-16,2 0-116 16,-2 4-148-16</inkml:trace>
  <inkml:trace contextRef="#ctx0" brushRef="#br0" timeOffset="46446.4287">18190 13535 418 0,'-5'0'109'0,"-2"0"-97"0,3 0-12 16,2 0 25-16,-1 0 42 16,3 0-16-16,3 2-31 15,-1-2 10-15,0 0 14 16,0 2 37-16,-2-2-17 15,0-2-12-15,0 2-13 16,0 0-2-16,-2-2 7 16,0 2-25-16,0 0 24 15,2 0-22-15,-3 0 15 16,3 0-24-16,3 0 9 16,-3-2-11-16,2 2-1 0,0-2 0 15,2-2-6-15,4-7-6 16,2 0-7-16,6-5 10 15,4-4-29-15,2 2 18 16,-2 4-8-16,2 2 3 16,-1 3 0-16,-6 4 7 15,-1 3 8-15,-1 2-13 16,-5 5 9-16,2 2 7 16,-6 7-7-16,3 6 10 15,-3 4 4-15,0 2-4 16,2-2 2-16,0 0-3 15,7-6 0-15,3-6-6 16,6-6 2-16,9-8-1 0,10-8-33 16,5-6 4-1,1-4-10-15,0 0 14 0,-9 1-4 16,-10 2-4-16,-7 3-40 16,-11 7-108-16,-6 1-102 15</inkml:trace>
  <inkml:trace contextRef="#ctx0" brushRef="#br0" timeOffset="46869.4441">18916 13399 510 0,'11'-4'248'16,"-6"0"-189"-16,-3 4-19 16,-2 0 0-16,-2 0 5 15,2 2-38-15,0 2-5 16,-2 8 2-16,2 10-2 15,-6 6 12-15,4 12-3 16,-4 4 39-16,-1 0-33 16,3-2 16-16,0-3-20 0,1-5 8 15,3-10-8-15,0-6-4 16,0-6-9-16,0-6-5 16,0-2-2-16,0-4-29 15,0 0 3-15,0 0-18 16,0 0-21-16,0-4-37 15,0 4-15-15,0-4-97 16</inkml:trace>
  <inkml:trace contextRef="#ctx0" brushRef="#br0" timeOffset="47346.419">18938 13451 699 0,'2'-18'87'0,"-2"0"-49"16,0 2 13-16,0 0 23 16,2-1-24-16,5 0-48 15,5-1-2-15,1-1-2 16,9 4-8-16,1 2 14 16,5 4-9-16,-1 0-10 15,2 8 12-15,-7 1-1 16,1 6 4-16,-6 3-4 15,-1 8 8-15,-3 1-10 16,-1 4 12-16,-10 0-4 16,-4-3 7-16,-6 2 14 0,-7-4-8 15,-5 2 5-15,-3-1 0 16,0-2-6-16,-2-2-7 16,4-4-3-16,6-4 13 15,6 0-3-15,7-3 8 16,2-2-18-16,0 1 1 15,5 2 10-15,1 4 16 16,5 6-9-16,5 2-22 16,10 0 2-16,5 1 8 15,6-1-11-15,0-7 1 16,-1-1-1-16,-5-4-33 16,-8-1-29-16,-6-6-8 15,-7 3 2-15,-6-1-16 0,-4-2-96 16,-2 3-113-16</inkml:trace>
  <inkml:trace contextRef="#ctx0" brushRef="#br0" timeOffset="47905.2893">19894 13559 822 0,'6'-10'215'15,"-1"2"-159"-15,-5 2-33 16,0 2 61-16,-2 4-4 15,2 0-61-15,2-2-19 16,-2 2-34-16,0 0 0 16,2 0-73-16,-2 2-70 15,0 0-204-15</inkml:trace>
  <inkml:trace contextRef="#ctx0" brushRef="#br0" timeOffset="48130.2076">19827 13744 927 0,'5'-3'240'16,"-1"2"-171"-16,-4-3-49 16,0 2 44-16,2 0-17 15,0-3-47-15,5 4-9 0,2-5-42 16,-2 4 15-16,-3 0-47 15,0 4-43-15,1 0-56 16,-3 5-56-16</inkml:trace>
  <inkml:trace contextRef="#ctx0" brushRef="#br0" timeOffset="50797.464">20424 13497 458 0,'4'-6'86'15,"6"0"-78"-15,-1-2-5 16,-1 0 88-16,-1 0-12 16,0 2-24-16,-3 0-20 0,-1 2 8 15,-3 0-9-15,2 0 7 16,-2 0 1-16,2 2-23 16,-2-2 11-16,2-2-27 15,-2 0 15-15,2-1-17 16,3-2 18-16,-3-1-17 15,0 2 24-15,0 2-11 16,1 3-5-16,-3 2 0 16,0 1-7-16,-3 1-5 15,1 4 11-15,0 11 0 16,-3 12 9-16,-3 15-4 16,-6 9-14-16,-1 14 0 0,-4-4-1 15,0-7 2 1,3-7-5-16,3-9 8 0,1-11-3 15,4-12 3-15,6-10-8 16,-1-3-6-16,6-3-9 16,-3-3-22-16,0 1-26 15,2 2-41-15,0-6-120 16,0-4-163-16</inkml:trace>
  <inkml:trace contextRef="#ctx0" brushRef="#br0" timeOffset="51220.3121">20629 13655 568 0,'13'-9'178'0,"-6"4"-135"0,0 1-12 15,-7 3 8-15,-2 1 23 16,0 1-46-16,2-1-16 15,0 7 3-15,-3 4-3 16,1 6 0-16,-1 5-1 16,1 4-3-16,2 0 8 15,2-2-3-15,6-3 3 16,1-2-8-16,3-5 2 16,0-4-8-16,5-4-4 15,0-5-9-15,0-2 5 0,1-6 0 16,-1-6 17-16,-5-5 1 15,-1-1 2-15,-7-6 6 16,-2 1-6-16,-6 2 4 16,-2 0 11-16,-3 1-11 15,-5 5 3-15,3 4 9 16,-5 4-14-16,3 4-8 16,-2 7 4-16,-1 2-21 15,-2 5-67-15,1 5-34 16,5 0-80-16</inkml:trace>
  <inkml:trace contextRef="#ctx0" brushRef="#br0" timeOffset="51557.506">20972 13682 614 0,'-6'-6'164'0,"-4"-1"-145"15,2 6-19-15,3-5-3 16,1 6 2-16,2-3-3 16,2 8-10-16,4 0 13 15,3 6 2-15,-1 3 7 16,4 6-6-16,0 2 23 16,1 2-8-16,3 2 11 0,-1 0-28 15,-1-2 4 1,-6-2 3-16,-3-6 12 0,-6-4 8 15,-3-4-7-15,-8 2 5 16,-3-8-24-16,-4 0-1 16,-1 0-6-16,-3-2-16 15,3-2-31-15,4-2-60 16,3-4-86-16</inkml:trace>
  <inkml:trace contextRef="#ctx0" brushRef="#br0" timeOffset="51820.7193">21033 13687 898 0,'-3'-1'163'0,"3"-1"-154"0,0 2 7 15,3-2-1-15,3 2-15 16,10-2-25-16,11-2-88 15,6 1-94-15,9 3-162 16</inkml:trace>
  <inkml:trace contextRef="#ctx0" brushRef="#br0" timeOffset="52262.8234">21843 13716 918 0,'-6'-4'75'0,"-1"1"-69"16,1 2 3-16,1-2 53 15,2 3-28-15,1 0-34 16,4-2-24-16,-2 2-16 16,3 2 7-16,2-4-55 0,3 1 6 15,3-4 32 1,5 2 50-16,-1 0-2 0,-1 2 4 16,-3 2 2-16,-4 2 0 15,-5 0 20-15,-2-1-19 16,0 4 32-16,-5 1-17 15,-3 1 5-15,-1 4-1 16,-5 2 5-16,-1 2-6 16,-1 0-13-16,5-4 13 15,5 4-12-15,1-8 14 16,5 4-11-16,5-4 2 16,1 2-12-16,5 0 3 15,3 0-7-15,1-6-4 16,5-2-13-16,-4-2-50 0,2-4-23 15,-1-4-80-15,-1-4-103 16</inkml:trace>
  <inkml:trace contextRef="#ctx0" brushRef="#br0" timeOffset="52524.7843">22131 13516 592 0,'11'-11'291'16,"-4"3"-251"-16,-3 2-28 15,-4 4-4-15,0 2 49 0,-2 6-40 16,0 8 12-16,-3 8-9 16,-3 11-14-16,-6 6 16 15,-1 4-22-15,1-2 14 16,-1-1-11-16,6-5-6 15,1-7 0-15,6-8-6 16,2-6-34-16,2-4-31 16,4-5-61-16,-4-5-102 15</inkml:trace>
  <inkml:trace contextRef="#ctx0" brushRef="#br0" timeOffset="53045.2911">22046 13676 655 0,'5'-4'137'0,"-1"0"-80"16,-2 4-26-16,-2 0 22 16,4-4-41-16,6 4-12 15,5-2-36-15,10-1-13 16,8 2-33-16,3 1 22 15,-1 1 4-15,-4-1 16 16,-6 3 23-16,-7-1 14 16,-9 2-1-16,-7-4 8 0,-2 0 15 15,-2 0 9 1,0 1-2-16,0-1 10 0,-5 4 18 16,0 3-5-16,0-1-12 15,-1 4 10-15,-1 2-25 16,5 2 16-16,1 3-32 15,3 0 11-15,0 3-11 16,5 0 3-16,1-4-6 16,5 0 3-16,1-4-12 15,3-2 6-15,3-6-3 16,-1-4-6-16,2-4 2 16,-4-6-2-16,-1-4 3 0,-3-6 6 15,-7-3 0 1,-2-2 2-16,-8 3 0 0,-5 2 14 15,-1 3-14-15,-1 4-4 16,-3 4-3-16,3 4-30 16,2 2-43-16,-3 2-41 15,6 2-81-15,1 3-92 16</inkml:trace>
  <inkml:trace contextRef="#ctx0" brushRef="#br0" timeOffset="53631.4158">22505 13718 388 0,'7'2'248'16,"-3"-4"-177"-16,-2 2-21 15,3 2 1-15,-3 0 33 0,3 3-59 16,4 7 5-16,-3-2-5 16,15 51-4-16,-21-55-3 15,0 4-5-15,0-2 13 16,0-3-17-16,0 3 6 15,2-1-11-15,-2-5 11 16,0-4-3-16,2 2-8 16,0-2-2-16,0-3-2 15,5-2-5-15,7-7-25 16,1-6 16-16,3-3-48 0,4-4 12 16,-4 7 33-1,-5 4 16-15,-1 5 0 0,-6 7 1 16,-4 4 3-16,-2 0 2 15,0 4 22-15,2 1-6 16,0 3 2-16,1 2-10 16,-1 2 2-16,3-3-9 15,-1 0-6-15,-1-1 4 16,1-6 3-16,-2 0-6 16,5-2 1-16,1-2-4 15,6-4-19-15,-1-4 6 16,5 0 1-16,0-4-2 15,-2 2 15-15,-6 4 1 16,0 1 2-16,-8 5-1 16,0 2 12-16,-2 0-12 0,0 5 19 15,0 1-3 1,5 0-4-16,1 1 3 0,3 2-7 16,-2-1 1-16,2-3-8 15,-1-1 9-15,-1 1-9 16,-2-3-4-16,2-2-14 15,-1 0-25-15,1-2-33 16,2 2-56-16,4-5-99 16</inkml:trace>
  <inkml:trace contextRef="#ctx0" brushRef="#br0" timeOffset="53985.8351">23082 13699 639 0,'-2'0'129'15,"-1"0"-67"-15,3 0 30 16,-2 0-25-16,0 0-24 16,2 3-34-16,-2 3-3 15,2 2 24-15,-2 2-19 16,4 5 11-16,0 2-21 16,2 1 16-16,4-4-16 15,1 2 1-15,4-6 0 16,0 0-4-16,3-3-1 15,0-6-1-15,-3-2 1 16,-2-6-4-16,-2-3 2 0,0-4 8 16,-3-4-12-1,-2-4 0-15,-4 0 3 0,-6-2 2 16,-1 2 2-16,-3 1-2 16,-2 7-13-16,-1 7-3 15,2 2-36-15,-1 4-3 16,4 5-65-16,-1 1-28 15,7 8-132-15</inkml:trace>
  <inkml:trace contextRef="#ctx0" brushRef="#br0" timeOffset="54280.4388">23318 13680 409 0,'5'0'328'0,"-3"-3"-237"0,0 3-26 16,-4 0 19-16,2 3-16 15,0-3-28-15,0 4-37 16,7-1-2-16,2 6-1 16,2 0-1-16,5 6 0 15,1 4 1-15,1 0-5 16,-3 3 13-16,1 0 12 16,-5 0 3-16,-1-5 22 15,-6-2-30-15,-2-5 14 16,-2-4-22-16,-2-4-6 15,-2 1-1-15,-2-3-16 16,-4-5-37-16,-5 3-71 16,-6-2-24-16,-1-4-117 0,2-6-194 15</inkml:trace>
  <inkml:trace contextRef="#ctx0" brushRef="#br0" timeOffset="54444.3475">23401 13680 412 0,'19'0'531'0,"2"-7"-442"16,4 3-75-16,1-3 33 15,3-2-17-15,9 2-30 16,0-2-27-16,-3 1-48 16,-4 5-68-16,-4 0-129 0</inkml:trace>
  <inkml:trace contextRef="#ctx0" brushRef="#br0" timeOffset="57404.4964">24698 13405 529 0,'2'-2'131'15,"0"0"-108"-15,-2 2 28 16,-2 2 9-16,2-2 19 16,0 0-51-16,2 0-15 15,-2-2 1-15,0 0-8 16,2 0 8-16,0-2-14 16,0-2 25-16,1-3-17 15,-3 3 10-15,0 3-11 16,0-5 3-16,-3 2-8 15,-1 0-1-15,-2-2-1 16,-1 0 2-16,1-3-4 0,-6 1 7 16,3 5-9-16,1-4 10 15,-2 2-10-15,1 0 6 16,-1 1-2-16,0 3 0 16,-1-3 4-16,1 2-9 15,-4 0 11-15,-1-3-2 16,-4 4-2-16,-1-1-4 15,0-3 4-15,0 3-2 16,3 2 0-16,-1 1 6 16,1 1 3-16,0 0-6 15,1 0 7-15,-3 0-8 16,0 1 3-16,2 1 3 16,3 2-7-16,4 0-1 15,-2 0 7-15,3 5 3 0,-2-4-6 16,0 4 6-16,-2-2-8 15,0 4 21-15,-1 1-16 16,1 2 10-16,-1-2-15 16,3 2 6-16,0-3-5 15,2 2 0-15,0-6 1 16,0 4-1-16,2-5 8 16,3 0-4-16,-1 0 12 15,1 2-16-15,0 2 6 16,2 0-5-16,-3 2 1 15,3 0-1-15,-1 1-3 16,-1 2 14-16,-1-1-14 16,3 0 21-16,0-2-19 0,-2 0 10 15,2-2-9 1,2-1-4-16,0 0 1 0,0-1-1 16,-3 2 3-16,3 0-3 15,-2 4 19-15,2 1-19 16,2 0 20-16,1 2-19 15,-1 1 5-15,0-9-5 16,0 4-1-16,0-6 1 16,0 4 5-16,5-3-5 15,0 3 6-15,2 2 8 16,0-1-11-16,4 2-4 16,0 3 7-16,1-4-8 0,1-1 1 15,2 4 0-15,-5-6-1 16,4 0 4-16,0 0-7 15,-3 0 9-15,-2-4-5 16,0 1 5-16,-2-4-9 16,5 3 5-16,-4-1-1 15,4 0 0-15,-1-1 1 16,1 0-9-16,-1 2 16 16,0-2-7-16,1 0 5 15,-1 0-9-15,3-2 6 16,1 1-6-16,-1-3 2 15,0 0-3-15,0 0 3 16,-1-3-2-16,-1 1-5 16,1 2 12-16,1-4-12 15,-3 0 9-15,1 2-5 0,-1 0 2 16,-3 0 1-16,2-2 1 16,1 0 0-16,1 0-8 15,-3-1 16-15,3 0-9 16,-3-1 7-16,-1 3-12 15,0-6 2-15,3 5 2 16,-4-4-2-16,4-1 4 16,-2 2-3-16,0 0 6 15,-1-2-7-15,-2 1 9 16,1 2-7-16,0-4 7 16,0 0-10-16,0-2 5 15,3 0-2-15,-4-1 1 0,1 1 1 16,-3 3-6-16,4-1 13 15,-4 0-12-15,1 1 11 16,-3 0-12-16,0 2-2 16,1 0 7-16,-2 0-1 15,-1 2-1-15,0-5 0 16,-2 4 5-16,0-5-7 16,0 3 10-16,0-2-10 15,0 2 11-15,0-2-13 16,2 2 7-16,-2-2 0 15,2 2 0-15,1 0 2 16,-3 1-5-16,0-4 7 16,0 1-13-16,-3 0 15 0,-1-2-12 15,0-4 0 1,-4 2 4-16,0-2-10 0,1-1 2 16,-1-2 8-16,-2 1-6 15,1 0 6-15,-1 0-4 16,0-1 5-16,-3 2-17 15,1-1 15-15,-3 2-17 16,2-2-10-16,-5 1-18 16,-2 2-50-16,-4 1-100 15,-7 3-212-15</inkml:trace>
  <inkml:trace contextRef="#ctx0" brushRef="#br0" timeOffset="58387.8057">24299 13591 468 0,'4'-2'81'0,"0"-1"-53"0,-1 0 23 16,-1 2 45-16,-2 1-41 16,3-3-11-16,-3 3-20 15,0 0 0-15,0 3-4 16,0-3-19-16,0 0 7 16,0 1-7-16,0 3 19 15,0 2 2-15,2 3 16 16,0 3-12-16,-2 1-7 15,-2 6 1-15,2-3-7 16,-2 2 3-16,-1-2-14 16,3 0 10-16,0-6-11 0,0-2 2 15,0-6 1-15,0 0-4 16,0-2 0-16,0 0 0 16,3-2-2-16,-3 2 1 15,0-2-4-15,0-2-7 16,4-8 1-16,1-3-13 15,1-4 2-15,3-9-37 16,2-1-6-16,4-1-23 16,-1-2 18-16,2 6 50 15,-3 7 20-15,-2 6 12 16,-4 7 0-16,-3 6 20 16,0 5 15-16,-2 2 8 0,2 3-38 15,0 4 4-15,0 0-15 16,1 3-2-16,-3-2-7 15,12 24 11-15,-14-38-11 16,2 2 11-16,0-2-8 16,0 2 4-16,2 3 13 15,1-2 8-15,-3 1-10 16,2 1 1-16,-2-1-14 16,1-2 8-16,2 4-7 15,-3-5-6-15,0 2-29 16,0-4-24-16,-2 0-36 15,2 0 1-15,1 0 12 16,3-6-70-16,1 2-23 16,0-4 2-16</inkml:trace>
  <inkml:trace contextRef="#ctx0" brushRef="#br0" timeOffset="58787.6024">24555 13622 154 0,'4'-7'101'0,"-1"1"-28"0,2 2-55 16,-3 2 11-16,4-4 5 15,-2 2-2-15,3 0 26 16,0 1 5-16,-2-1 21 15,-3 4-11-15,0 0-11 16,-2-3 2-16,0 6-9 16,-2-3-22-16,2 4-1 15,0 1 11-15,0 6-29 16,2 2 3-16,-2 1-13 0,2 1-5 16,2-4 1-1,1 2-5-15,1-4-7 0,4 0-13 16,3-4 5-16,1 0-11 15,3-4 19-15,-1-4-15 16,3-5 21-16,-2-2-7 16,-4-4 11-16,-4-1 0 15,-2 1 2-15,-7 0 7 16,-3 0 9-16,-4 5 17 16,1-1-19-16,-3 1 7 15,0 3-17-15,0 4 13 16,0-3-16-16,5 0 0 15,-1 4-1-15,1 1-7 16,2-3 6-16,2 3-24 16,-2 0-11-16,2 0-96 0,-3 4-51 15</inkml:trace>
  <inkml:trace contextRef="#ctx0" brushRef="#br0" timeOffset="60074.8631">25836 13334 670 0,'2'-12'117'0,"-2"9"-83"15,-2 3-3-15,0 2 35 16,0 2-20-16,2 4-15 0,-4 6-12 16,-4 8 11-1,0 8-26-15,-5 10 0 0,-1 6-2 16,3 2 7-16,0-4 10 16,2 1-1-16,4-5 13 15,3-6-20-15,2-4 19 16,-2-7-28-16,2 2 1 15,0-8 2-15,0-2-10 16,4-7 1-16,-2 2-6 16,5-8-1-16,5 0-22 15,1 0 5-15,9 1-27 16,9-6 9-16,7-3-16 0,0-4-22 16,2-4-53-1,-8-3-151-15</inkml:trace>
  <inkml:trace contextRef="#ctx0" brushRef="#br0" timeOffset="60316.7848">25616 13558 695 0,'-4'-3'228'0,"1"1"-174"15,0 2-38-15,3 0 31 16,3 0 21-16,0-1-64 16,5 1-4-16,9 0-46 0,10 0 15 15,12 0-19-15,7 0-30 16,1 3-72-16,-5 3-29 16,-6-2-58-16</inkml:trace>
  <inkml:trace contextRef="#ctx0" brushRef="#br0" timeOffset="60561.6444">26079 13589 575 0,'2'2'183'16,"1"0"-149"-16,-1 1 1 15,-2-2 50-15,2 7-12 16,4 5-23-16,2 6-29 0,0 6 7 15,-1 3-14-15,-1 4 24 16,-1-2-34-16,-5 1-1 16,0-8-3-16,0-5-9 15,-2-8-35-15,-1-4-42 16,-1 0-52-16,-5-5-126 16</inkml:trace>
  <inkml:trace contextRef="#ctx0" brushRef="#br0" timeOffset="60752.5337">26081 13499 705 0,'5'-4'206'15,"-3"2"-189"-15,0-2-6 16,-2 4-10-16,2-2-2 15,0 2-56-15,10 0-157 16,1 6-197-16</inkml:trace>
  <inkml:trace contextRef="#ctx0" brushRef="#br0" timeOffset="62143.7868">26233 13687 754 0,'2'4'119'16,"0"-4"-93"-16,-2 0 2 16,2 0 33-16,3 0-42 15,1 0-19-15,8 0-4 16,3 3-15-16,6-3 14 16,2-3-32-16,-1 2 20 15,-4-2 6-15,-2-2 7 16,-7-1-1-16,-2-1 5 15,-4-3 0-15,-3-3 4 16,-2 0-2-16,-2-1-1 16,-6 0 17-16,0 5-12 15,-3 0 9-15,-5 5-14 0,-1 4 6 16,-2 6-4-16,2 2 0 16,-1 6-2-16,5 2 4 15,3 4-6-15,4 2 5 16,8-1-7-16,2 1 3 15,8-2-2-15,3-3 2 16,8-4 0-16,-3-3-3 16,2-8-5-16,-2-2 5 15,-3-6-16-15,-3-4 3 16,1-4-19-16,-1-3 18 16,-3-1-29-16,1 0 3 15,-1-1 5-15,-3 0-4 16,2 3 39-16,-4 5 3 0,1 3 2 15,-5 4 12-15,0 4 16 16,-2 4 4-16,0 4 27 16,2 2-28-16,0 4-23 15,1 4 5-15,1-6-9 16,-1-1-1-16,1 0-1 16,1-5-2-16,-1-5 1 15,2-1-6-15,8-1-19 16,4-8-6-16,2 0 8 15,5-5-1-15,-4 0 3 16,-2 4 18-16,-7 2 19 16,-2 1-16-16,-8 6 15 15,0 2-6-15,-2 3 19 0,3 2-19 16,-1 2-6-16,2 1-5 16,2 0 0-16,2 0-1 15,3-1-5-15,-1-4 0 16,4-1-24-16,2-3 9 15,2-3-26-15,-3-4 34 16,1 2 12-16,-1-4 5 16,-5 4 20-16,-4 5-4 15,-2 0 7-15,-1 0-15 16,1 1 11-16,0 3-21 16,1 3 2-16,6-3-5 15,0-1-1-15,3 1-7 16,1-1-18-16,3-3 6 0,0 0-17 15,0-3 30-15,-3-1 6 16,-1-1-6-16,-6-1 14 16,-3-2-7-16,-3-2 5 15,0-1-4-15,-6 1 17 16,-1 0-1-16,1 5 3 16,0 1-18-16,0 0 14 15,-4 4-14-15,-1 1 4 16,1 3 6-16,-3 4 10 15,-1 2 6-15,4 3-4 16,-1 1 7-16,7-1-19 16,-1 0 10-16,6 0-22 15,3 2 0-15,5-3-3 16,5 2-19-16,1-5-23 0,2 0-25 16,2-5-2-16,0-4-5 15,-5-4 21-15,1-5 23 16,-3 2 33-16,-3-5 0 15,-3 4 6-15,4-4 28 16,-8 3 12-16,3 3-9 16,-5 3 15-16,0 3-1 15,0-2-33-15,1 2 2 16,-1 0-18-16,5 0-4 16,0-3-1-16,3 3 0 15,2-1-7-15,1-2 9 16,0 2-2-16,-1-1 6 0,-4-2 12 15,-1 1 4-15,-3 2 25 16,2-2-44-16,-2-1-2 16,-2 3-10-16,2-3 5 15,-2 4 2-15,1-2-4 16,-1 4 9-16,0 2 17 16,0 5 50-16,2 5-1 15,4 7 20-15,-4 6-26 16,3 2-1-16,1 0-26 15,2 0-24-15,-1-3-9 16,3-8-11-16,5-4-33 0,5-8-132 16,11-10-216-16</inkml:trace>
  <inkml:trace contextRef="#ctx0" brushRef="#br0" timeOffset="62918.4973">27875 13508 762 0,'-5'-3'48'0,"1"1"-48"0,2 4-8 15,0 2 8-15,0 10 36 16,-4 6-17-16,2 8-13 15,0 9-4-15,-1 1 11 16,3-7 17-16,0-3-11 16,2-7-13-16,0-11 10 15,2-5-15-15,0 0 19 16,1-5-14-16,-3-2 19 16,2-1-25-16,0-4 0 0,4-5-11 15,4-5 10 1,3-2-19-16,1-5-39 0,-1-1 7 15,3 2 31-15,-3 5 0 16,2 1-30-16,-1 11 34 16,-1 2 17-16,1 4 9 15,-4 2 21-15,-1 4 26 16,3 3 14-16,-3 1-26 16,-3 2-2-16,1-1-36 15,0 3 7-15,-1-1-8 16,1 0-5-16,-1 0 0 15,4-1 0-15,-1-2-5 16,-1 1-26-16,6 0-4 16,-1-1-45-16,3-9-35 0,1 2-26 15,2-3-3-15,0-4-38 16</inkml:trace>
  <inkml:trace contextRef="#ctx0" brushRef="#br0" timeOffset="63225.0005">28253 13641 277 0,'2'-12'251'0,"2"6"-147"15,-4 2-59-15,2 3-4 16,-4 1-6-16,4 0-12 16,-4 0-13-16,2 4-9 15,-4 1 16-15,2 4-1 16,-2 2 19-16,2 1-1 0,0 5-1 16,4-3-14-16,0-1 6 15,0 2-10-15,6-6-13 16,-4-2 7-16,0-1-9 15,3-6 0-15,3-4-1 16,4-5-2-16,1-2-14 16,4-3 17-16,-1-2-19 15,-3-2-8-15,-2 0 14 16,-3 1 6-16,-2 6 2 16,-3 4-10-16,-1 3-45 15,-4 4-36-15,2 3-26 16,3 1-19-16,4 1-218 15</inkml:trace>
  <inkml:trace contextRef="#ctx0" brushRef="#br0" timeOffset="64080.4361">28648 13640 558 0,'2'-3'137'0,"0"2"-78"0,2-3 16 15,-4 1 26-15,0 0-65 16,-2 0-10-16,2-1-24 15,-2 3 0-15,0-2-2 16,0-1 0-16,-3 2 1 16,-3 2 1-16,-4 0 10 15,-1 2-1-15,-3 5 23 16,3-2-15-16,2 8 21 16,0 3-19-16,2 0 0 0,5 3-12 15,4 3-3 1,2 1-6-16,4-2-2 0,8 0-3 15,1-5-44-15,8-4 1 16,2-8-23-16,0-4-13 16,4-12-24-16,-4-4 34 15,-2-4 13-15,-8-6-25 16,-1-3 6-16,-8-2-27 16,1-1-6-16,2-3-15 15,0 1 128-15,2 2 102 16,-2 8 52-16,0 2-28 15,0 10-39-15,-5 3-4 16,-2 6-19-16,0 3-10 0,0 2-28 16,-4 6 53-16,2 6-49 15,0 8 0-15,-2 6-6 16,0 4-13 0,0 4-4-16,0-3-4 0,-1-4 6 15,6-6-2-15,-3-10-12 16,2-2 5-16,0-5-13 15,0-6-32-15,5 0-3 16,6-4-14-16,6 0-32 16,0-2 87-16,4-3 7 15,-5 2 24-15,-3 1 20 16,-6 2 16-16,0 2-37 16,-2 0-3-16,-1 0-20 15,5-2 0-15,3 1-14 0,3-2-9 16,4-4 4-1,1 2-2-15,-5-1 17 0,2-3 8 16,-4 1-1-16,-6 1 22 16,-4-2 10-16,-1 1-3 15,-6 0-14-15,-3 0-1 16,1 1-11-16,-3 0 0 16,-2 1-5-16,-2 4-2 15,5 2 4-15,-6 2-5 16,3 5 3-16,-1 2-1 15,0 4 10-15,1 2 3 16,3 3 10-16,4 2-12 16,2 0 25-16,2 0-29 0,2-1-1 15,7-4-6 1,1-3-19-16,5-1-60 0,3-6-23 16,5-3-46-16,-1-3-75 15,5-6-167-15</inkml:trace>
  <inkml:trace contextRef="#ctx0" brushRef="#br0" timeOffset="64372.7979">29327 13602 441 0,'8'-5'196'15,"-6"5"-118"-15,-2-1 33 16,0 1 0-16,-2 0-26 16,2 0-62-16,0 0-12 0,0 1-5 15,2 5 8 1,4 2-5-16,3 4-1 0,0 1-12 15,2 3 10-15,2 0 1 16,3 0-4-16,0-4 1 16,6 0 0-16,-2-4 2 15,2-4-5-15,1-4 5 16,-1-6 2-16,-2-5-7 16,-2-5 17-16,-3-3-12 15,-3-9-1 1,-6-1-5-16,-4 0-1 0,-2 5-30 15,-6 1-63-15,-5 7-80 16,-5 8-185-16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27:29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13243 383 0,'0'-4'41'16,"2"1"-41"-16,1 1-4 15,-1 1-19-15,-2-2-122 16</inkml:trace>
  <inkml:trace contextRef="#ctx0" brushRef="#br0" timeOffset="960.3458">3582 12837 612 0,'-4'2'83'0,"1"0"-65"15,-1-2-16-15,4 0 29 0,-2 2 9 16,0-2-17-16,2 0-9 16,0 0 1-16,-2 3 7 15,2-2 1-15,-5 5 2 16,-4 0-10-16,-4 4-10 16,-3 4-3-16,-8 3 0 15,-1-1-2-15,3 0 1 16,-3-1 1-16,3 2 2 15,4-1-4-15,0 1 3 16,3 4-6-16,6 1 2 16,0 2 1-16,4 3 0 15,7 4 3-15,3 3-1 16,0 3-1-16,-1-3 0 0,7-3-1 16,-4-2 0-1,2-9 3-15,2-6-5 0,-2-7 2 16,-1-2-9-16,6-7-6 15,-1-7 8-15,3-4 4 16,7-12-22-16,-2-5 20 16,4-3 1-16,-2-4-10 15,-1 3-3-15,-9 0 8 16,0 2-1-16,-1 0 9 16,-6 4 1-16,-4 4 1 15,5 4 1-15,-7 4-2 16,2 8 5-16,-4-1-4 15,4 8 0-15,-2-1-1 16,0 2 0-16,2 0-5 0,-2 0 5 16,0 0 0-16,0 0 12 15,-2 0 15-15,0 2-9 16,2 2 8-16,0 5 2 16,0 10 11-16,4 6-20 15,2 8-9-15,-2 7-6 16,0-2-2-16,3 2-2 15,-3-1 0-15,-2-5-2 16,2-7-4-16,0-4-4 16,-2-9 1-16,2-4 3 15,0-9-5-15,-1 2-11 16,5-6 3-16,-1 3-45 16,4-5-71-16,2-3-22 0,8-4-125 15</inkml:trace>
  <inkml:trace contextRef="#ctx0" brushRef="#br0" timeOffset="1438.0012">3945 12996 581 0,'0'1'233'15,"2"2"-157"-15,-2-3-46 0,-2-3 13 16,4 3 34-16,1 0-45 15,1-1-28-15,-2-1-4 16,1 2-6-16,-3 0-6 16,2 0-28-16,-4 0-34 15,-1 0-31-15,1 0-55 16,0 0-160-16</inkml:trace>
  <inkml:trace contextRef="#ctx0" brushRef="#br0" timeOffset="1732.1583">4001 13208 204 0,'9'6'697'0,"-5"-2"-584"16,-4-1-75-16,-2-3 24 15,2 0 20-15,0 0-35 16,-2 0-36-16,4-3-11 15,-2 3 0-15,0 0 6 16,4 0-5-16,4 0-2 16,-8 0 2-16,0 0-2 15,2 0 1-15,-2-2-11 16,-2 2-3-16,0 0-12 16,-2 2-18-16,2-2-15 0,-2 0-26 15,4 0-40-15,-4 0-96 16,-7 4-308-16</inkml:trace>
  <inkml:trace contextRef="#ctx0" brushRef="#br0" timeOffset="22678.8473">4937 12806 322 0,'4'-7'166'16,"-1"4"-119"-16,-3 0-31 15,2 1 15-15,-4 2 29 16,4 0-22-16,-2 0-15 16,2-2-9-16,-2 2 2 15,0-2 3-15,0 0 4 0,3 0 17 16,-6 0-26-16,3 0 13 16,3 1-13-16,-3-2 1 15,-5 1-15-15,5 2-1 16,-2 0 1-16,-1-4-9 15,-6 1-15-15,-2 2-7 16,-5 1-6-16,-7 4 4 16,-2 5 23-16,2 2-9 15,-1 6 13-15,4-2-15 16,4 3 11-16,8 1-4 16,3-4-1-16,7 3 10 15,7 0-5-15,6 1 9 16,8-6-8-16,1 2 3 15,3-1-1-15,2-4 6 16,-2 4 0-16,-5-2 0 0,2 0-1 16,-7 3-4-16,-9-2-1 15,-8 3 5-15,-4 0 2 16,-10 0 19-16,-3 2 11 16,-6-2-8-16,-4 0-5 15,6-2 1-15,-6-1-18 16,2-4 8-16,7-3-8 15,9-2 7-15,-4-4-7 16,6 0 0-16,0 0 0 16,3-4-12-16,0-4-31 15,4-4-41-15,-2-4-20 16,6-4-152-16</inkml:trace>
  <inkml:trace contextRef="#ctx0" brushRef="#br0" timeOffset="23004.6498">5223 12956 545 0,'4'-4'163'16,"-4"-1"-114"-16,-4 4-48 15,0 1 8-15,8 0 10 16,-4 6-5-16,2 4 3 0,2 8 0 16,0 5-7-16,3 7 4 15,-1 1 14-15,0-1-7 16,-4-4 1-16,0-2-16 16,-2-4-5-16,-4-4-1 15,4-6-2-15,-4-4-27 16,4-4-38-16,4-2-31 15,-2 0-98-15,-4-5-228 16</inkml:trace>
  <inkml:trace contextRef="#ctx0" brushRef="#br0" timeOffset="23204.1152">5225 12796 381 0,'0'-17'442'0,"0"4"-376"15,0 8-66-15,-6 3-24 16,12 2 7-16,-4 2-40 16,0 1-118-16,2 2-283 15</inkml:trace>
  <inkml:trace contextRef="#ctx0" brushRef="#br0" timeOffset="25596.1271">6389 12802 391 0,'-2'-3'121'0,"0"3"-69"16,2-2-3-16,0 2 2 15,0 0-2-15,0 0-29 0,-2 0-10 16,-1-1-6-16,3 1 4 16,-2 0 11-16,0-3-5 15,6 3 18-15,-1 3-8 16,-3-3 2-16,0 0-12 16,-5 0-11-16,-1 0-2 15,-8 1-2-15,-3 4 1 16,-6-1 0-16,4 4 0 15,-8-1 0-15,2 0-7 16,7 1 8-16,1-3-2 16,5 0-14-16,10-4-4 15,4 4-7-15,-6-4 23 0,8 4 2 16,-2 1 2-16,-2-1 6 16,10 4 3-16,3-1 8 15,7 2-4-15,3 0 11 16,2 0-16-16,4 0-4 15,7 0 0-15,-7 1-4 16,0 1-1-16,-4 1 2 16,-7-1-5-16,-7 1 6 15,-7 2-6-15,3-1 7 16,-7 0 1-16,-7 0 13 16,-4 0-3-16,-1 1 6 15,-3-2-13-15,-1 1-1 16,8-2-3-16,-3 0 0 15,-3-5 1-15,3 0-6 16,-4-1 4-16,-3-6 0 0,0 2-3 16,3-4-2-16,-4-4 1 15,4-3-8-15,-5-3 3 16,5-3-11-16,1-1 10 16,1 3-30-16,-1 0-34 15,10 3-72-15,-1-3-113 16</inkml:trace>
  <inkml:trace contextRef="#ctx0" brushRef="#br0" timeOffset="34425.1407">7471 12962 307 0,'2'-3'96'0,"-2"3"-80"0,0-1-15 16,0 1 0-16,-6 0 11 15,6 1 7-15,-2-2-9 16,8 1 20-16,-10 0 19 16,8 0 23-16,-4 0-11 0,2 0 3 15,-2 0-15 1,0 0 19-16,0 0-27 0,-6 0-14 16,10 0-6-16,-4 0-9 15,0 1-4-15,2-1-5 16,0 0-1-16,0 0 1 15,-4 0-6-15,2 0 1 16,0 3-2-16,4-3-2 16,1 2 6-16,-1-2-1 15,8 2 2-15,-4 2-7 16,3-2 11-16,-2 2-10 16,2-2-2-16,-4-2 2 0,6 2-4 15,-8-2 1 1,4-2-4-16,-3 0-8 0,3 0 2 15,-4-2-9-15,0-2 1 16,1-5-15-16,-2-1 13 16,-2 1 8-16,1-5 3 15,-6-1 1-15,1 3 14 16,0 0-1-16,0 4 5 16,-4 1-2-16,1 2 2 15,-7 1 0-15,4 2-1 16,-6 4-2-16,-1 3 1 15,-3 0 0-15,2 4 4 16,-6 3 6-16,7 3 11 16,3 5-4-16,-1 3 10 15,4 3-18-15,2 2-1 0,3 2-8 16,4 0 0-16,4-2 4 16,10-2-1-16,3 1 13 15,6-6-12-15,-1-5 5 16,5-2-5-16,0-6 10 15,-1-7-8-15,-4-4-2 16,1-2-4-16,-6-8-34 16,-5-1-20-16,1-2 1 15,1-2-32-15,-8 2-92 16</inkml:trace>
  <inkml:trace contextRef="#ctx0" brushRef="#br0" timeOffset="35008.8025">7782 12912 616 0,'5'2'108'16,"1"2"-105"-16,-4 0 1 15,3 6 15-15,-3 2 4 16,5 6-20-16,-10 2-2 16,3 1-1-16,-4 2 3 0,2-8 6 15,-3 0-6 1,8-7 14-16,-3-4 29 0,0-4-10 16,4 0-13-16,-6 0-20 15,2-2 11-15,-2 2-10 16,-1 0 7-16,1-2-11 15,4-2-8-15,3-4-30 16,-3-3 21-16,5-4 7 16,-5-1-19-16,7-4-14 15,2-2 1-15,1 0 22 16,3-2-7-16,9 2 26 16,1 5-1-16,-14 6 1 15,11 4 2-15,-11 6 7 16,-6 2 16-16,-5 3 7 0,11 9 6 15,-11 2-15-15,3 7 4 16,1 3-15-16,-2 3 0 16,4 0-8-16,-3-4-3 15,3-4 8-15,4-2-5 16,-2-6 2-16,-12-3-4 16,8-6 10-16,1-3-5 15,-10 0-6-15,-1 0-2 16,8-2-19-16,-2-2-41 15,4-2-37-15,5-4-53 16,5-7-78-16</inkml:trace>
  <inkml:trace contextRef="#ctx0" brushRef="#br0" timeOffset="35310.3573">8154 12716 519 0,'7'-2'117'16,"-9"-1"-89"-16,2 3 14 16,0 3 13-16,0-3-22 15,4 7-10-15,-2 5 12 16,0 13-11-16,3 6-13 16,4 9 5-16,-11 7-15 15,4-1 6-15,5-4-5 0,-3-6 2 16,5-8-4-1,-2-9 5-15,0-2-9 0,-5-7 4 16,0-4-13-16,-9-3-28 16,5-2-20-16,0-2-23 15,2-4-73-15,0-1-138 16</inkml:trace>
  <inkml:trace contextRef="#ctx0" brushRef="#br0" timeOffset="36137.921">8105 12896 308 0,'0'-2'352'0,"-6"2"-284"16,1 0-58-16,5 0 6 0,2 0 2 16,3 2-18-16,1-2-6 15,8 0-6-15,1 0-14 16,3-2 9-16,-5-1-17 15,10-1-24-15,6-1-39 16,-6 1-24-16,0 2 5 16,8-2 58-16,-8 1 58 15,-7 3 32-15,-1 3 52 16,-3-2 1-16,-8 2-16 16,1 0-23-16,-3 0 1 15,0-2 1-15,2 2 5 16,-2-2-12-16,0 3-21 0,1 2 13 15,-6 5 0-15,3 3 23 16,3 1-33-16,-1 7-4 16,0 1-16-16,3-2 1 15,-3-2-4-15,3-2 1 16,6-6-2-16,-3-5-7 16,4-2 4-16,3-6-9 15,1-4 5-15,-3-6-9 16,3-6 12-16,-1-2-9 15,-7-2 4-15,0 0-1 16,-6 0 0-16,3 2 4 16,-7 4 2-16,4 2 1 15,-2 6-7-15,-2 3-7 0,2 4-6 16,2 1 1 0,0 0-1-16,0 0 4 0,2 1 4 15,1 2 12-15,4-1 4 16,-2-1 0-16,4 6 13 15,0-2-3-15,-2 4 18 16,4 0-4-16,1 4-7 16,-3-1-1-16,-7 0-10 15,8-2-3-15,-8-4-1 16,-2 0 1-16,0-4-3 16,5-2 0-16,-5-2-13 15,0-4-7-15,8-4-7 0,-4-5 22 16,5 4 5-1,-1-3 16-15,-4 4-5 0,1 4-2 16,-3 1 13 0,-4 1-14-16,2 3-2 0,2 1-2 15,1 1 18 1,0 3 25-16,-1 5-15 0,5 0-6 16,2 5-15-16,3 0 6 15,-4 2-16-15,2-1 1 16,-1-5-2-16,-7-2-11 15,-2-4-36-15,3-4-68 16,-1-1-69-16</inkml:trace>
  <inkml:trace contextRef="#ctx0" brushRef="#br0" timeOffset="36698.4583">9077 12846 496 0,'2'0'81'16,"2"0"-74"-16,-1 0 17 0,-6 0 38 15,6 1-18 1,-6-1-33-16,6 0-10 0,1 3 17 15,0-1-7-15,0-1 9 16,4 4-19-16,-2-4 0 16,1 4-1-16,7-4-1 15,1-1-8-15,-2 0-8 16,1 0 5-16,-1-4 5 16,-4 2 4-16,-2-4 2 15,-3 0-4-15,-4-2 5 16,-2-2 9-16,0-1-3 15,-5-1-5-15,-2 2 2 16,2 1-2-16,-1 3 6 16,-6 0 0-16,-1 6 26 15,-2 3 9-15,0 2 15 0,-1 3-27 16,3 4-6-16,1 0-12 16,3 2 3-16,5 0 7 15,-2 4-9-15,6-1 5 16,7 2-16-16,2 2 10 15,2-2-11-15,3 2 1 16,9-5-2-16,-1 0-10 16,0-6-24-16,-2-2-17 15,2-6-27-15,-7-2-28 16,1-4 26-16,-3 0-42 16,0-4-72-16</inkml:trace>
  <inkml:trace contextRef="#ctx0" brushRef="#br0" timeOffset="37559.988">9384 12841 404 0,'0'-2'72'15,"-2"0"-58"-15,2 2-12 16,5 2 53-16,-8 0 8 0,8 3 0 16,-5 1-17-16,4 1-20 15,-2 2 12-15,0-1-25 16,3-2 7-16,-1-2-20 15,1 0 0-15,0-3-2 16,5-2-31-16,6-3-24 16,-3-6 0-16,3-5 41 15,4 1 16-15,-6-4 10 16,-6 3-5-16,-3 3 23 16,-3 1 4-16,-11 1 0 15,5 4-16-15,-8 4-6 16,1 2-6-16,-5 2-4 0,6 6 0 15,-8 2 6-15,4 3 4 16,-1 2-9-16,-7 37 7 16,10-43-6-16,10-4-2 15,4 4 15-15,-2-3 1 16,0 10-6-16,7-4 6 16,2 2 3-16,4 0-18 15,10-4 3-15,3 0-4 16,3-4-25-16,5-1-27 15,-3-8-3-15,-4-1-6 16,-5-6-27-16,0 0-45 16,-2 0 46-16,-7-2 79 15,3 4 8-15,-5 2 11 16,-11 2-5-16,0 1 12 0,2 3-4 16,-4 0-8-16,6 0-2 15,0 0-3-15,4-1-2 16,1-3 2-16,7 2 10 15,-7-2 33-15,1-1 27 16,0 4-14-16,-1-1-13 16,-5 2 1-16,9 2-5 15,1-2 6-15,-3 1-19 16,-5 2 6-16,1-1-24 16,-9 2-4-16,0 0 0 15,-3 2-2-15,5 6 13 0,0 6 13 16,-4 2 11-1,1 5-20-15,-5 2-3 0,-3-1-5 16,1-2 5-16,2-4-17 16,1-4 0-16,3-4-12 15,-1-6-50-15,-10-4-114 16,1-5-228-16</inkml:trace>
  <inkml:trace contextRef="#ctx0" brushRef="#br0" timeOffset="38279.429">8914 12766 143 0,'5'-1'253'16,"-3"1"-224"-16,-2-1-23 15,0 1 16-15,2 0 37 0,-2 0-25 16,-2 0-6-16,2 0 13 16,0 0 2-16,-2 0 5 15,0 0-10-15,2 0-6 16,0 1-11-16,-6-1 19 15,0 4-21-15,-3 0-5 16,-1 2-5-16,-7 2-7 16,-1 2 5-16,-1 4-6 15,1 3 9-15,-2 2-9 16,6 3 10-16,3 3-7 16,5-3 5-16,6-1-9 15,2-2 13-15,5-1 0 0,6-3-7 16,9-4-2-1,-2-1-4-15,12-2 0 0,-1-6-38 16,-2-2-69-16,-3-2-86 16,-4-2-193-16</inkml:trace>
  <inkml:trace contextRef="#ctx0" brushRef="#br0" timeOffset="39149.6732">9574 12837 437 0,'-3'-1'112'0,"3"-2"-86"16,-4 2-8-16,6 1 33 16,-6-3-20-16,1 3-14 15,-1-1-16-15,1 1 14 0,-3 0 11 16,-5 0 0-16,-5 1 2 16,3 2 1-16,-9 2 0 15,-1 1-19-15,8 3 8 16,1-2-14-16,-1 3 13 15,8 3-11-15,5-4 2 16,-3 3-8-16,5-1 9 16,2 1 4-16,3-2-7 15,6 1 3-15,0 4-6 16,5-1 4-16,4 1-4 16,6 2-6-16,-1-1-2 15,6-1-13-15,-6-7 4 0,6 3 13 16,-8-5-4-1,-4 0 10-15,-7 0-7 0,1-2 4 16,-11 2 11-16,-2 4-4 16,-2 0 2-16,0 4 6 15,-5 0 2-15,-7 5-1 16,-1-6-10-16,-7 1 3 16,2-5-7-16,-9-4 2 15,4-3-6-15,5-5 0 16,1-1-27-16,-2-7 3 15,10 4-21-15,-2-4-10 16,6 5-47-16,3-2-42 16,2 3-107-16</inkml:trace>
  <inkml:trace contextRef="#ctx0" brushRef="#br0" timeOffset="41309.0485">10864 12815 611 0,'-2'0'116'15,"2"-1"-87"-15,-3 1-7 16,1 0 54-16,2-3-19 16,0 3-29-16,-3 0-22 15,6 0-2-15,-3 0 5 16,-3 0-2-16,6 0 0 16,-3 3-6-16,-3-3-2 15,3 0-1-15,-2 0 2 16,-4 1 0-16,-10 2 2 0,-2 2-5 15,-6 1 7-15,-3 2 3 16,3 2-1-16,-1 2 8 16,1 5-12-16,1 1-2 15,4 2-1-15,-2 2-5 16,10-2-1-16,6 0-14 16,8-2 10-16,4 0-25 15,3-4 11-15,9-1 4 16,-4-6 21-16,7-1-3 15,1-4 3-15,1-2 1 16,-8-2 5-16,-1-4 16 16,-1-4-13-16,-6 0 13 15,-1-2-14-15,2-6-3 0,-2 2-5 16,-1-2-5 0,1-3-10-16,2 3-10 0,-2 3 10 15,-1 3 13-15,1 2 2 16,-5 6 0-16,0 1 16 15,-2 3 5-15,0 0 5 16,-2 3-3-16,2-3 3 16,-2 1-6-16,2 7-9 15,-2 10 24-15,2 7-29 16,0 11 2-16,-2 8-5 16,-1 8-5-16,-1 0 4 15,2 1-2-15,0-3 2 0,0-9-2 16,4-9 0-1,-2-11 0-15,2-9 6 0,-2-11-1 16,0-1-4-16,0-3-1 16,0 0-6-16,0 2-26 15,-2-1-36-15,0-2-130 16,-5-2-330-16</inkml:trace>
  <inkml:trace contextRef="#ctx0" brushRef="#br0" timeOffset="54814.9368">3482 13839 662 0,'0'-3'93'0,"-2"3"-93"16,0-2 0-16,4 2 4 16,0-1 19-16,-2-2-23 15,4 1-2-15,1-2 0 16,-5 4 2-16,2-4 29 16,1 2 21-16,-3 2 2 15,-3 0-16-15,1-2 3 16,-1 4-24-16,6-2-7 15,-1 0-8-15,-2 0-3 16,3 0 1-16,-1-2-3 0,-2 2 3 16,2 0 4-1,-2 0-1-15,0 0 1 0,0 0-3 16,0 0 2-16,-2 0-1 16,4 2 0-16,0 4 0 15,3 9 3-15,-1 10 3 16,5 11 5-16,0 8-6 15,0 6-4-15,-1 3 1 16,-1-5-4-16,3 0 2 16,-4-6 0-16,-2-2-1 15,1-7-3-15,-3-6 2 16,-2-7 1-16,2-6 1 16,-2-6 1-16,2-3-1 15,-4-4 3-15,2-1-6 0,0 0 6 16,-2 0 0-16,0-1-1 15,4-2-2-15,-2-5-11 16,0-4-6-16,0 0 15 16,2-6-10-16,2-3-5 15,2 2-20-15,-2-4 4 16,4 6-1-16,3-5-1 16,-3 4 10-16,2-4 23 15,7 6 1-15,-7 2 2 16,-1 4 2-16,0 8 0 15,-2 2 4-15,-3 6 14 16,7 2-3-16,3 7-4 16,1 6-14-16,1 5 4 15,-3 2-2-15,-4 0 0 16,-7-2 2-16,3-4 7 0,-8 0 1 16,-1-8 5-1,-3 0-3-15,-1-2-9 0,-8-2 1 16,1-2-4-16,1-2 5 15,-4-2 0-15,-2-4 2 16,3-6-7-16,-8 2-4 16,0-5-4-16,5-4-1 15,3 1-14-15,3 2-28 16,3-2-55-16,4-2-75 16</inkml:trace>
  <inkml:trace contextRef="#ctx0" brushRef="#br0" timeOffset="55265.8179">4037 14048 790 0,'14'-5'213'16,"-8"-1"-151"-16,-6 2-50 15,-4-1-6-15,4 5 0 16,-6-1-6-16,10-2-38 0,-2 3-41 15,2 0-36-15,-2-2-18 16,5 4-96-16</inkml:trace>
  <inkml:trace contextRef="#ctx0" brushRef="#br0" timeOffset="55570.6541">4095 14281 628 0,'0'2'175'0,"-2"0"-107"16,-1-2-67-16,3-2 27 15,0 2 27-15,0 0-22 16,0 0-33-16,3 0-1 16,-3 0-8-16,0 0-12 15,2 0-2-15,0 0-32 16,-4 2-37-16,0 0-37 16,-1 0-55-16</inkml:trace>
  <inkml:trace contextRef="#ctx0" brushRef="#br0" timeOffset="114115.5036">18321 1842 460 0,'4'-1'77'0,"-4"-3"-64"0,0-2 9 16,-2 6 42-16,2-4-4 15,-2 0-27-15,2 0-28 16,0 1 6-16,0 0-11 15,0 3 13-15,2 1-9 16,-2 1 8-16,0-4-1 16,0 4 6-16,0-4 17 15,0 2-11-15,0 0 9 16,-2 0-23-16,2 2-2 16,0 5-4-16,-2 3 15 15,2 8-4-15,-2 8-4 16,2 2-5-16,-2 6 3 0,-1 0 3 15,6-5-6 1,-3 2 3-16,2-7-5 0,0-6-5 16,0 2 2-16,0-12 0 15,2-2-7-15,-4 2 6 16,3-4-1-16,-3-6-6 16,0 6 7-16,0-8-4 15,0-4-1-15,2-7-3 16,0 1 4-16,2-9-3 15,4-7-3-15,3-3-1 16,1-2-12-16,5-5 5 16,-1 4-3-16,1 6 7 0,1 2 0 15,-3-1 12 1,1 11-2-16,-1 2 3 0,4 4 0 16,-11 6-2-16,1 8-1 15,-2-2 5-15,0 3 11 16,-7 10 6-16,6-1 8 15,3 13 6-15,-3 5-5 16,2 2-12-16,-4-1 15 16,3-2-18-16,-3-7-10 15,2-2 3-15,2-8 4 16,-4-1-12-16,0-8 8 16,-1 0-8-16,-1-2-2 15,-2 3-21-15,2-7-29 16,-2 3-34-16,2-1-23 15,5-3-139-15</inkml:trace>
  <inkml:trace contextRef="#ctx0" brushRef="#br0" timeOffset="114536.6121">18824 1748 483 0,'-2'3'55'15,"0"-3"-45"-15,0 1 26 0,-3 2 37 16,1 2-13-16,-2 8-31 16,-4 6-15-16,1 8-11 15,3 3 15-15,-2 2 2 16,12-2 8-16,2-4-15 15,5-5-4-15,5 2 1 16,6-9-4-16,0-2-6 16,7-4 6-16,0-6-7 15,2-6 2-15,-2-4 8 16,-2-6-7-16,-7-2 4 16,-2-4 2-16,-7-4-7 15,-6-2-1-15,-10-1 3 16,-6 0 2-16,-4-1-4 0,-8 7 2 15,-2 6 0 1,1 4-6-16,-3 9-25 0,5 4-42 16,0 5-41-16,-1 1-123 15</inkml:trace>
  <inkml:trace contextRef="#ctx0" brushRef="#br0" timeOffset="115759.4715">18554 2578 401 0,'0'0'145'15,"4"-8"-100"-15,-8 7-26 16,4-4 33-16,0 7-5 0,0-5-8 15,-2 6-28 1,4-3 5-16,-2 4-6 0,-2-1 10 16,2 1 4-16,-2 1 14 15,-2 9-13-15,-1 4-8 16,1 3 13-16,0 7-21 16,-1 5 4-16,3 0-8 15,4 1 0-15,3 2-1 16,3 0-8-16,3-12 3 15,5-4-7-15,5-5-9 16,5-10-4-16,3-9 14 16,9-3-7-16,2-16 11 0,2-3-7 15,-3-6 9 1,-11-2-3-16,-10 0 4 0,-12 6 2 16,-8 2 3-16,-4 4-2 15,-7 4 1-15,-1 1-5 16,5 3 4-16,-5 4-6 15,4 5-1-15,1-2 1 16,5 3-2-16,-4 7 3 16,6-6 1-16,0 3-9 15,4 0 9-15,-2 4 0 16,2 5 1-16,2 0 10 16,4 9 14-16,1 11-23 15,1 3 14-15,4 6 8 16,-1 8-4-16,1-2 0 15,-5-4-17-15,-1 2 8 0,-1-3-7 16,-4-6 6-16,-1-1-4 16,-2-2-8-16,-5-7 3 15,-2-2-4-15,1-2 0 16,-1-7 4-16,1-6-5 16,-4 0 8-16,-3-5-7 15,-3-2-13-15,-7-3 4 16,-4 7-33-16,-2-12-15 15,6 3-39-15,3 4-57 16,9 4-99-16</inkml:trace>
  <inkml:trace contextRef="#ctx0" brushRef="#br0" timeOffset="116374.7149">18608 3435 485 0,'0'-3'69'0,"0"6"-54"0,0-3 58 16,0-3-6-16,0 3-11 15,0 0-22-15,2 0-4 16,-4 3 9-16,2-6-14 16,0 3 19-16,-2 0-24 15,-2-1 5-15,-5 2-18 16,-5 10 4-16,-5-2-6 15,-4 8-3-15,-4 2 1 16,0 2 1-16,5 1-8 16,2 6 8-16,4 2-6 0,6 2 10 15,5-4-16 1,7 0 10-16,5 1-2 0,11-6 1 16,4-4-1-16,7-5-3 15,11-9 2-15,5-8-1 16,4-12 2-16,-1-5-6 15,-2-2 2-15,-13-6 1 16,-6-2-4-16,-14-2-2 16,-11 6 2-16,-11-6-1 15,-9 2 7-15,-7 3-15 16,-10 6 14-16,-3 1-10 16,-4 4 5-16,1 6-18 15,2 2 14-15,7 4-14 16,3 4-19-16,7-2 6 15,2 4-50-15,4 2-158 0</inkml:trace>
  <inkml:trace contextRef="#ctx0" brushRef="#br0" timeOffset="117229.8054">18055 4473 616 0,'5'-3'72'16,"-3"-1"-68"-16,-4-3 3 0,0 5 12 15,-3 1 16 1,-1-2-31-16,-3 2-4 0,0-2-3 16,-4 2 3-16,-3 5 1 15,1 0 3-15,-2 3 1 16,4 8-5-16,3-1 9 15,-2-3-8-15,5 8 3 16,5-3-1-16,2 0 11 16,2 2-1-16,7 2-7 15,3-1 0-15,1 0-3 16,5-1 1-16,1-2-2 16,4-2-4-16,-3 2 0 15,-2-6 1-15,-4 3-7 16,-6 2 8-16,-6 1-1 15,-4-3 4-15,-4 6 2 0,-6-1 8 16,-5 0 14-16,-6-3-6 16,-2-1-5-16,2-5-14 15,0 0 0-15,5-8-2 16,5-1-9-16,4-1-9 16,4-2-34-16,3-4-6 15,2-1-61-15,4-6-27 16,8-3-144-16</inkml:trace>
  <inkml:trace contextRef="#ctx0" brushRef="#br0" timeOffset="117506.3982">18286 4560 488 0,'4'1'172'15,"-2"2"-132"-15,-2 3-40 16,2 0 46-16,-2 4 6 16,2 4-2-16,-2 3-33 15,2 8-16-15,-2-1 7 16,0 0 1-16,0-4 15 16,0 0-23-16,-2-8-1 15,2-1-4-15,-2-7-15 16,2-1-60-16,0-3-43 0,-2 0-159 15</inkml:trace>
  <inkml:trace contextRef="#ctx0" brushRef="#br0" timeOffset="117710.2727">18323 4361 689 0,'7'-8'97'16,"-5"4"-97"-16,0 1-61 16,-2 2 30-16,0 1 16 15,4 1-132-15</inkml:trace>
  <inkml:trace contextRef="#ctx0" brushRef="#br0" timeOffset="118026.0966">18618 4636 723 0,'2'0'150'0,"-2"2"-144"15,2-4-2-15,-2 0 32 16,2 2 6-16,0 6-35 16,5 30-5-16,-5-18-4 15,-4-3 0-15,0-4-3 16,0 1-4-16,-3 15-9 15,1-8-8-15,-1-3 1 16,0-4-15-16,3-2-72 16,2-8-154-16</inkml:trace>
  <inkml:trace contextRef="#ctx0" brushRef="#br0" timeOffset="118968.5926">19034 4556 584 0,'-2'-2'146'0,"0"2"-136"0,-1 3-4 16,3 1 17-16,0 2 52 15,3 3-40-15,-1 3-31 16,0-4 2-16,4 2-3 16,4-5-5-16,-1 1 4 15,1-6-4-15,6-3-12 16,-3-5 11-16,3-2-21 15,-3-4 8-15,0-1 5 16,-5 0 4-16,-4-2 6 16,-4 4 1-16,-4 1 3 15,-4 0 0-15,0 3 0 16,-3 4-2-16,-1 3 2 0,-1 5 2 16,2 5 2-16,-5 2 12 15,1 9-7-15,1 2-2 16,4 2-8-16,3-1 2 15,7 1-4-15,4 0 0 16,7-7-2-16,5-2-1 16,4-5-4-16,0-4-7 15,0-7-2-15,-2-4-3 16,-2 0 17-16,-3-4-14 16,-5 0 14-16,2-2-5 15,-4 3 6-15,-1-3-1 16,-1 7-5-16,0-1 2 15,-1 4-2-15,2-2 7 0,-5 6-7 16,2 2 7-16,0 6 12 16,2 0 11-16,1 8-21 15,-1 4 1-15,3 0-3 16,-2-1 0-16,1-4-2 16,1-5 2-16,-3-8-2 15,3-2-2-15,4-8 3 16,2-9-3-16,6-2 3 15,0-7-1-15,1-8 2 16,1-1-1-16,-6 0 3 16,-1-2 0-16,-3 6 0 15,-1 0-1-15,0 3 1 0,-4 3-4 16,-1 10 1 0,-1-1 1-16,-2 6-1 0,-2 8 1 15,0 6 11-15,2 3 11 16,-2 4-4-16,3 10-10 15,4 1 8-15,2-1-10 16,1 4 8-16,9-5-14 16,0-4 2-16,6-5-2 15,-1 0 1-15,1-7-5 16,-2-4-8-16,-2-6-25 16,0-2-28-16,-1-6-21 15,-3-5-76-15,2-1-90 16</inkml:trace>
  <inkml:trace contextRef="#ctx0" brushRef="#br0" timeOffset="119202.4506">19823 4131 513 0,'6'-3'198'0,"-1"7"-143"15,-5 3 5-15,-2 7 0 16,-1 4-5-16,1 9-38 15,-4 9-12-15,4 3-5 16,-4 7-7-16,9 0 5 16,0-2-21-16,3-4 15 15,3-10-17-15,-1-7-15 16,0-8-60-16,0-6-55 0,-1-9-309 16</inkml:trace>
  <inkml:trace contextRef="#ctx0" brushRef="#br0" timeOffset="120648.6347">19811 4371 658 0,'5'0'164'16,"-2"-2"-121"-16,-1 0-29 15,0 2 21-15,0 2 27 0,7-2-56 16,9 2-6-16,4-2-14 16,9 2-13-16,2-2-13 15,0 0-1-15,0-4-22 16,-10 4 54-16,0-2 9 16,-10 2 4-16,-4 0 26 15,-6 2-6-15,-1 5 21 16,-4 2-11-16,-3 4-6 15,3 5-18-15,0 1-1 16,-1 3 2-16,1-1-8 16,4-1-5-16,5-4 7 15,2-2-5-15,2-7 2 0,3 0-4 16,3-6-8 0,-1-2 5-16,3-12 0 0,-3 0 5 15,3-7 0-15,-6 0 3 16,0-3-3-16,-4 4 5 15,-2 1 11-15,-3 7-15 16,0 5 6-16,-4 5-7 16,0 1-3-16,0 1-1 15,-2-1-17-15,6-1 4 16,6-2-8-16,7 1 22 16,4-2 6-16,3 0-6 15,0 4 8-15,-1-1-5 16,-5 1 24-16,-5 1 1 15,5 0 2-15,-5-1-11 16,1 7 16-16,-5-2-21 0,4 0-3 16,-6 5-6-16,2 0-4 15,-3 1-2-15,5-4-5 16,-2-3-1-16,0-1-1 16,4 1 6-16,1-4 6 15,-3-7-8-15,3 3 3 16,1 2 1-16,-1-8-22 15,3 0 5-15,-1 2-25 16,1-4-41-16,2-2-26 16,-2 0-13-16,1 0 16 15,2 2 57-15,-2 2 46 16,-2 0 6-16,-1 4 7 0,-1 0 31 16,-3 0 17-1,-5 0 10-15,4 3-18 0,-4-3 7 16,1 0-7-1,-1-1 24-15,-2 3 4 0,2 2-5 16,-6-2-21-16,0 4-4 16,-3 0-26-16,0 2-4 15,-1-2-1-15,0 4-13 16,-5-1 3-16,-3 3 1 16,-1-1-4-16,-5 4 4 15,1 8-7-15,1 2 4 16,-1 2 4-16,0 6-6 15,7-4 4-15,3 1-9 0,5 0-1 16,6-1 5-16,5-6-26 16,4 1 11-16,7-1-30 15,1-10 2-15,3-3-19 16,0-5-23-16,-1-5 8 16,-1-6 9-16,-4-5 1 15,-5 2 5-15,0-6 28 16,-1 2 35-16,-1 0 68 15,-2 6 12-15,2 0-17 16,-6 9-4-16,-1 0 4 16,-2 0-18-16,-2 4-32 15,0 2-1-15,2-2-9 0,0 2-6 16,5 1-4-16,5-3-21 16,3-5-25-16,5-2-12 15,3 5 27-15,-4-6 10 16,2-1 19-16,-4-1 9 15,-3-1 2-15,-6-1-1 16,-1-1 27-16,-5 1-19 16,-4 1 5-16,0 5 16 15,-5 3-6-15,1-2 12 16,-3 2-34-16,-1 3 10 16,0 0-7-16,1 3 32 15,5-3-17-15,-2 5-5 16,4-2-8-16,2 3-7 0,0 3 0 15,2 3 0 1,6-2 3-16,3 2 0 0,4 0-6 16,5 2 7-16,1 5-1 15,0 2 12-15,0 4 16 16,-3 4 12-16,-5 2-1 16,-5-1-8-16,0 4-30 15,-4-8 4-15,-2-4-8 16,-2-6-15-16,2-6-46 15,1-8-10-15,-3-2-15 16,2-10-41-16,0-2-61 16,-2-4-88-16</inkml:trace>
  <inkml:trace contextRef="#ctx0" brushRef="#br0" timeOffset="120905.4843">21340 4245 634 0,'6'-3'100'16,"3"6"-84"-16,1 5 15 16,-2 8 54-16,5 6-19 15,1 4-39-15,-1 3-22 16,-1 7-2-16,-6-5-2 15,1 1-1-15,-5-4-1 0,-6-8-35 16,2-3-41-16,-5-7-119 16</inkml:trace>
  <inkml:trace contextRef="#ctx0" brushRef="#br0" timeOffset="132707.8013">5160 13830 301 0,'0'-4'141'0,"2"2"-90"15,-4-2-32-15,4 2 9 16,-2 0 17-16,2 0-11 16,-4 0-14-16,4 0-13 0,-2 0 16 15,0 0-4-15,3 2 15 16,-1-4-1-16,2-1 9 15,-4 4-2-15,2-1-11 16,0 2-2-16,-2 0-15 16,0 0 10-16,5 0-14 15,-5 0-1-15,0 0-3 16,2 0-3-16,-4 2 0 16,0-2 0-16,2 0-1 15,2 1 3-15,-2 4 0 16,2 1-2-16,2 10 16 15,1 0-15-15,0 8 14 16,-1 3-15-16,3 6 0 0,-5 0 7 16,2-1 0-1,0 0-6-15,4-9 2 0,3-1-1 16,-3-4-1 0,6-1 1-16,-3-9-3 0,1 2-1 15,-4-8 0-15,1-1-6 16,0-1 4-16,-2-3-3 15,4-5 2-15,0-6 1 16,-2-6-1-16,2-2 7 16,-2-6-6-16,-3-1-4 15,-1 2 4-15,4 0 2 16,-5 5 1-16,3 4 0 16,-3-2 3-16,-2 8 8 15,-4-2-10-15,2 3 9 0,-2 4-6 16,2 1-7-16,0 2 6 15,0 2 0-15,0 2 1 16,0 0-3-16,0 2 8 16,0 1-6-16,2 0 2 15,0 5 0-15,6 8 19 16,-2 4-14-16,3 6-4 16,11 2-3-16,-3 0-1 15,0-1 0-15,1-5 3 16,-5-5 1-16,-2-2-6 15,-7-6 4-15,8 0 0 16,-6-4-4-16,-2 0 0 16,1-4-1-16,2-1-1 15,-5 0-3-15,-2 0-2 16,5 0-35-16,-1 0 1 0,0-1-34 16,-2-4-89-16,3 1-177 15</inkml:trace>
  <inkml:trace contextRef="#ctx0" brushRef="#br0" timeOffset="135768.5906">6534 13894 410 0,'5'-3'67'16,"-8"2"-52"-16,6 0 23 16,-1-2 2-16,0 1 0 15,1 1-22-15,-3-4-9 16,2 5 7-16,-4-1-14 16,4 1 17-16,-2 0-7 0,2 0 8 15,-2 0-4-15,2 0 2 16,1 0-7-16,-3 0 21 15,-3 0-4-15,3 0-7 16,-4 0 12-16,2 0-19 16,-1 1 9-16,1-2-22 15,0 1 6-15,2 0-5 16,-3 0 3-16,1 0-5 16,4-3 0-16,-8 3-3 15,-3 0-3-15,3 0 2 16,-4 0-2-16,-3 3 1 15,5 0-14-15,-4 1 9 0,1 1 2 16,5-3 8-16,-2 3-1 16,2-1 1-16,6 0-2 15,-2-4 4-15,-3 2 1 16,1 2-2-16,0 2 13 16,-4 2-6-16,8 2 7 15,-2 2-2-15,2 4-1 16,4 0 13-16,6 8-12 15,-8 1-8-15,7 0-3 16,5 3-3-16,-6-3 5 16,1-3-6-16,5-4 2 15,-3-4-5-15,-3-8 3 16,-1-2 2-16,2-4-4 16,2 0 8-16,0-4-10 15,1-2-4-15,1-6 2 0,-2-2-8 16,4-5 6-16,-1 0 4 15,-5-2 6-15,-3 2-1 16,1 1 2-16,-3 2-4 16,-2-3 6-16,2 0-5 15,-4 0 5-15,-4 5-5 16,2 3 4-16,2 5-2 16,-2 1 7-16,2 4-1 15,-2 1 2-15,0 0-7 16,-3 0 6-16,3 0-6 15,4 1 4-15,-2-1 0 16,0 0-5-16,0 0 4 0,5-1 0 16,-7 1-3-16,-3-5 3 15,-1 1-8-15,-1-2 9 16,-4 0-2-16,-4 0-1 16,5-3 4-16,-3 4-6 15,4 2 2-15,-2-2-2 16,4 1-7-16,-2 2-9 15,3 0-37-15,-1 0-36 16,2 2-59-16,-3 6-68 16</inkml:trace>
  <inkml:trace contextRef="#ctx0" brushRef="#br0" timeOffset="139212.6337">7735 13537 109 0,'-2'-4'470'0,"2"0"-401"15,-4 0-68-15,4 2 35 16,2 0 5-16,-2 2-10 15,0 0-11-15,2 0-2 16,-4 0 6-16,4-2 4 16,0 2 8-16,-2 2-9 15,2-2 13-15,-2 0-19 16,-2 0-3-16,-2 2-10 16,2-2-5-16,2 2-3 15,0 2-3-15,0 2-1 16,6 8 8-16,-4 6-3 15,0 7 3-15,1 6-6 16,-1 6 4-16,-2 5-3 16,-2 0 1-16,-3 6 0 0,5 2-1 15,-2-2 6-15,-2 0-9 16,6-1 8-16,0-5 0 16,-2-6-2-16,4-5-2 15,4-2 1-15,-4-6-2 16,5-4 1-16,0-6 0 15,2-4-4-15,-2-3 2 16,-3-2-3-16,5-4 7 16,3 0-7-16,-3-2-3 15,3-2-7-15,1 0-12 16,3-6-26-16,-3-2-34 16,6-3-31-16,-1-6-51 15,-3-4-73-15</inkml:trace>
  <inkml:trace contextRef="#ctx0" brushRef="#br0" timeOffset="139684.3708">7610 13878 447 0,'-2'0'253'0,"7"-1"-188"15,-3 1-43-15,-4 0 32 16,-1 0 6-16,6 0-32 15,-3 0-26-15,4-3 8 16,3 1-2-16,11 0 23 16,0 0-15-16,1-2-1 15,4-2-13-15,2 4-1 16,-8-2-1-16,5 2-5 16,-3-2 4-16,-2 2-19 0,1-1 19 15,-1 3-16 1,-7 0 10-16,1 0-3 0,-5 0 6 15,-8 3-1-15,4-3 0 16,0 0-2-16,-4 0-17 16,0 0-17-16,4 0-33 15,-2 0 19-15,6 0-35 16,-4 0-85-16</inkml:trace>
  <inkml:trace contextRef="#ctx0" brushRef="#br0" timeOffset="142008.2177">9927 13998 517 0,'-10'-1'254'0,"3"1"-150"15,1 0-87 1,6-3 35-16,-8 2 3 0,6 1 1 16,4 0-38-16,-2-3-7 15,-4 3-9-15,4 0 15 16,0 3 5-16,2-3-10 15,0 0 9-15,0 0-16 16,-2 1 16-16,4-1-13 16,-10 0 2-16,6 0-9 15,-2 0-2-15,6 0 0 16,0 4 1-16,2 0 2 16,9-2-1-16,8 2-1 0,4 3 0 15,2-1-3-15,10-5-11 16,3 1-8-16,10 1-29 15,8-6 11-15,13 1 4 16,8-4 10-16,-1 1 16 16,0-4 9-16,-8 1 1 15,-10 0 0-15,-7 2 6 16,-10 0-2-16,-9 3-1 16,-3-4 2-16,-4 5-4 15,-4-3 0-15,-6 2 0 16,4-1-1-16,-7 0 1 15,-3-1 7-15,-9 4-4 16,1-3 4-16,-5 4-5 16,-3-2 10-16,3 2-13 15,0 0 4-15,-2-1 1 0,-2-4 0 16,2 1-5 0,-3-2 1-16,-3-2-1 0,-6 2 0 15,1-4-1-15,-7 0-6 16,-3 0 4-16,4 2 0 15,-4 0-2-15,1 0 1 16,6-1 8-16,0 7-1 16,6-3-2-16,3 4 7 15,3 1-7-15,4 0 3 16,2 0-4-16,0 1-2 0,-2-1-13 16,4 5 7-16,1 0 8 15,3 3 0-15,6 4 0 16,1 1 0-16,10 1 0 15,0 3 0-15,2-3-1 16,-4 0 0-16,0 2-3 16,-5-2 2-16,-7 0-4 15,-5 4 2-15,-6 5 6 16,-8-7-6-16,-10 8 7 16,-2-1-6-16,-9 0 3 15,2-3-8-15,5-4-5 16,4-4-9-16,5-3-9 15,4-8-41-15,2-1-62 16,1-6-471-16</inkml:trace>
  <inkml:trace contextRef="#ctx0" brushRef="#br0" timeOffset="143414.4142">12454 13812 589 0,'-6'-2'93'16,"3"0"-87"-16,1 0 12 16,0 2 29-16,4 2 10 0,0 0-30 15,-4 0-10-15,7 2 5 16,-3 4 25-16,0 4-31 15,0 6 3-15,0 6-12 16,3 4-2-16,-5 5-5 16,3 0 7-16,1 3-15 15,2 0 8-15,1-2-1 16,5-5-16-16,-2-8 5 16,3-4-6-16,-3-7 7 15,-1-4 2-15,1-3 2 16,-2-6 3-16,0-3-8 15,1-4 1-15,3-7-20 16,-1-4 13-16,4-6-24 0,-3-2 16 16,0-1 1-16,0-5-5 15,-3 6 29-15,-3 5 1 16,-1 1 8-16,-3 3 20 16,-4-12 30-16,-1 30-24 15,3 0 4-15,0 0-11 16,-2 2-1-16,0-2-15 15,2 2-4-15,-2 0-7 16,2 0 2-16,2 2-2 16,-2 6 10-16,4 6 21 15,-1 6-25-15,3 8 3 16,2 4 2-16,-2 3-1 0,1-3-5 16,-1-9 0-1,-2-2-9-15,2-6 8 0,2 0-6 16,-1-3 2-16,3 0-1 15,4-4-9-15,-1 0-10 16,1-2-37-16,-3-2-55 16,-4-2-57-16,0-2-194 15</inkml:trace>
  <inkml:trace contextRef="#ctx0" brushRef="#br0" timeOffset="144317.2203">13326 13916 554 0,'2'0'91'16,"5"-2"-84"-16,-7 2 35 15,-3 0 19-15,1 0 5 16,4 0-33-16,-4 0-9 16,4 2 19-16,5 4 3 15,-7 0-18-15,2 2-12 16,2 0 9-16,1 5-12 15,2-2 10-15,4 7-16 16,3 3 18-16,-1 0-23 16,2 6 4-16,1-2-6 15,2 2 0-15,-1-6-3 0,-1-4-2 16,0-3 4 0,-10-8-10-16,-2-5 10 0,2-1-14 15,0-5 4-15,-2-7-2 16,5 0 8-16,1-6-4 15,-6-4-17-15,-2 2 16 16,-4-2 9-16,0 1-4 16,-2-1 10-16,-2 4-10 15,0 1 4-15,1 2 1 16,1 1-1-16,0 5 1 0,-4 0 0 16,8 7 0-16,-2 2 5 15,0 2-3-15,4 1 13 16,0 0-14-16,-2 7 12 15,6 6 0-15,-2 8-5 16,2 11-3-16,1 1 2 16,3 2 6-16,-2 4-10 15,3-2 11-15,-9-1-6 16,-2-2 17-16,-2-5-18 16,-2-2 14-16,-5-8-15 15,-1-4-4-15,4-4 0 16,-5-1 0-16,-1-8 0 15,-3 4-2-15,-1-6 0 0,-5 1-2 16,-4-2 0 0,-2-2-17-16,-2 0-2 0,6 0-11 15,8-2-38-15,1 1-28 16,10-4-102-16,8-2-171 16</inkml:trace>
  <inkml:trace contextRef="#ctx0" brushRef="#br0" timeOffset="144699.7808">14066 13768 760 0,'4'-10'123'0,"-2"4"-119"16,-4 1-3-16,0 5 47 16,2 2-9-16,2 2-30 15,-4 13 1-15,2 13 41 16,-2 10-23-16,-6 14 18 16,2 10-11-16,-1 0-4 15,1-6-14-15,4-3-4 16,4-7 15-16,2-10-25 15,5-7 11-15,2-12-14 16,0-3 0-16,0-10-3 0,1-2-7 16,3-10-35-16,5-4-20 15,1-2-5-15,2 1-19 16,2-8-57-16,-5-4-50 16,-4 6-107-16</inkml:trace>
  <inkml:trace contextRef="#ctx0" brushRef="#br0" timeOffset="144935.6452">13823 14105 533 0,'-3'0'222'0,"3"-3"-162"16,0 2-50-16,5 1 36 15,6 0 19-15,7 0-24 16,7-4-39-16,8 4-2 16,7-2 0-16,-1 0-33 15,0 0-29-15,-1 0-86 16,-5-3-132-16</inkml:trace>
  <inkml:trace contextRef="#ctx0" brushRef="#br0" timeOffset="154545.0263">3623 15196 429 0,'2'-3'89'0,"-2"1"-57"15,2 2-32-15,-4 0 43 16,2-1 19-16,0 1-19 15,0 0-26-15,0 0-9 16,2 0 5-16,-2 1 8 16,0 1 8-16,0-2-9 15,2 0 10-15,-2 0-14 16,2-2 12-16,-2 2-19 16,0 0-3-16,0-1 0 15,0 1-4-15,0 0-1 16,0 0 1-16,0 0 3 0,0 0-3 15,0 0 9-15,-2 0-11 16,4-3 5-16,-2 3-4 16,-2-1-2-16,2-3-3 15,0-2 3-15,-4-1-2 16,2 1 3-16,0-2-4 16,-2 2-5-16,0-2 9 15,0 0-9-15,-3 2 9 16,3 2-5-16,0-4 0 15,-1 4-3-15,2 1-1 16,-1 0 8-16,2 0 2 16,-3 3 2-16,5 0 1 15,-4 0-8-15,-2 0 0 0,1 3 3 16,-4 0-2-16,-2 0 0 16,0 5 2-16,-1 0 0 15,2 1-2-15,-4 1 6 16,7-4-4-16,1 5 2 15,1-2-2-15,3 5 2 16,0 4 1-16,-2 4 5 16,1 6-4-16,-2 2-4 15,5-4 6-15,0 1-5 16,2-4 3-16,1-9-1 16,2-1-1-16,-1 0 0 15,1-7 1-15,1 2 3 16,1 1 4-16,4-2-4 15,0 3 1-15,5 0-3 16,1 2 10-16,4 3-12 0,-2-8 0 16,6 3-1-16,4-6 4 15,-6 0-7-15,1-4 9 16,-4-4-12-16,0 0 12 16,-7-4-6-16,3 2 3 15,-5-6-6-15,-2 2 1 16,0 0 2-16,0 2 0 15,-7-2 0-15,0 3-7 16,2 7-25-16,-4-5-38 16,-2 5-19-16,7 0-27 15,2 5-30-15,2-1-167 16</inkml:trace>
  <inkml:trace contextRef="#ctx0" brushRef="#br0" timeOffset="154994.641">4026 15154 351 0,'2'-5'314'16,"0"3"-223"-16,-4 1-76 15,2 1 14-15,-2 0-2 0,4-5 18 16,-2 5-36-16,2 0-9 16,-2 0-5-16,0 0-23 15,5 0-9-15,-5 0-15 16,0 0-57-16,0 0-116 15</inkml:trace>
  <inkml:trace contextRef="#ctx0" brushRef="#br0" timeOffset="155270.4737">4093 15308 463 0,'4'0'320'0,"-2"-2"-241"0,-2 0-75 15,-2 0 14-15,2 2 17 16,0-4 2-16,2-3-37 16,-2 3 2-16,2 1-1 15,0-1-2-15,-4 0-18 16,2 4-5-16,0 0-18 15,0 0-25-15,0 0-36 16,0 0-69-16,-2 4-131 16</inkml:trace>
  <inkml:trace contextRef="#ctx0" brushRef="#br0" timeOffset="156169.9547">5844 14777 125 0,'6'-6'0'0,"-1"-4"-20"15</inkml:trace>
  <inkml:trace contextRef="#ctx0" brushRef="#br0" timeOffset="160143.8456">4984 15009 131 0,'0'16'51'0,"2"-2"-38"16,4 2 15-16,-1 0-15 15,4 0 1-15,2 2 25 16,0-4-6-16,1 0 5 16,-4 0-20-16,1 2 6 15,1-6-16-15,-2 3-6 16,-1-9-2-16,-1 2 0 15,-2 2-3-15,2-7-22 16,-2 3-24-16,-4 0-162 16</inkml:trace>
  <inkml:trace contextRef="#ctx0" brushRef="#br0" timeOffset="163689.4546">5088 15073 318 0,'2'-4'185'16,"-2"0"-149"-16,0 0-22 15,0 4 20-15,-2-3 3 16,0 3-10-16,4 0-25 15,-2 0 7-15,0-3 4 16,0 3 26-16,2-1-11 16,0 1-1-16,-2 0-1 15,3 0 1-15,-3 0 2 0,3 0-12 16,-3 0 2 0,0 0-8-16,-3 0 10 0,0 1-16 15,3 5 6-15,-2-2-4 16,4 4 24-16,4 6-16 15,-2 8-2-15,0 5-4 16,3 6-6-16,-3 3 7 16,3 2-8-16,0 3 22 15,4-1-21-15,-5-4 6 16,6 0-7-16,-1-8 0 16,-2-4-2-16,4-6-5 15,-2-4 5-15,0-8-7 16,1-4 4-16,1-2-4 15,1-4 1-15,3-3-7 0,-1-8 8 16,-3-1-3-16,27-47-4 16,-31 44 1-16,-9 3-2 15,3-2 10-15,-1 4-5 16,-2-22 5-16,-2 2 2 16,-1 1-5-16,-1 6 1 15,1 0 5-15,3 9 11 16,-4 4-2-16,4 6 10 15,-3 8-17-15,-1 0 16 16,2 0-16-16,2 0 5 16,0 0-6-16,2 4-1 15,-2 5 8-15,4 5 4 16,1 3-5-16,0 6-1 16,4-1-1-16,-1 2-2 0,1-2 21 15,3 4-18-15,1-8 4 16,-2 0-2-16,2-4-3 15,-2-3 0-15,1-2-2 16,-3-3-6-16,-1-2 1 16,2-2 1-16,-2-2-31 15,3 0-21-15,3-2-52 16,-1-2-89-16,-4-4-247 16</inkml:trace>
  <inkml:trace contextRef="#ctx0" brushRef="#br0" timeOffset="165507.3688">7151 15111 545 0,'-4'-2'98'16,"2"1"-82"-16,2 1-5 15,0-3 28-15,0 3-10 16,0 0-2-16,2 0-22 15,-2 0 10-15,2 0 12 0,-2 0 20 16,0 0-3-16,-2 0-3 16,2-3 1-16,0 3-16 15,0 0 5-15,4 3-17 16,-4-3-7-16,-2 0-2 16,2 0-9-16,0 3 5 15,-2-3-1-15,2 1 0 16,-2 3 1-16,2 2-5 15,-2 4 8-15,2 2-4 16,-2 2 0-16,6-1 0 16,0 1-11-16,1-6 4 15,2 6 5-15,4-9 2 16,0 8-4-16,0-8 9 0,2 4-5 16,0-5 2-1,1-1-1-15,-3 0 0 0,-5-3-1 16,2 0 1-16,-4-3 0 15,-2 0-1-15,-2-7 3 16,2 2-7-16,1-6 9 16,-1-1-3-16,-2 4-2 15,4-3 0-15,-2 1-4 16,0 4 3-16,1-5 1 16,0 5 0-16,-3 1-3 15,0 6 7-15,-3 0 5 16,6 2-7-16,-6 0-3 0,3 2 3 15,0-2-4 1,0 2 2-16,0 2 0 0,7 0 7 16,-1 6 1-16,7 6 1 15,4 3-9-15,3 4 7 16,1 8-5-16,4-4-2 16,0 4 0-16,0 1 0 15,-4-1-1-15,-5 0 3 16,-9-3 8-16,-1-6-1 15,-6 0 14-15,-6-4-12 16,-1-2 3-16,-5-2-13 16,-3 4 4-16,-3-7-5 15,-1 0 0-15,-2-1-1 16,-1-2 0-16,-2-3-2 16,-1-1 6-16,3-4-6 0,-1 0-3 15,4 0-8-15,1-4-16 16,3-1-20-16,-2-4-37 15,2 0-75-15,6-9-117 16</inkml:trace>
  <inkml:trace contextRef="#ctx0" brushRef="#br0" timeOffset="166613.1418">8354 15123 752 0,'0'-8'141'0,"-2"4"-71"0,-2 2 2 15,6 1 21-15,-2 1-34 16,-2 0-22-16,2-3-30 15,2 6 17-15,-2-3-15 16,2 0 10-16,0 0-17 16,-2 0-1-16,0 0 6 15,-2 0-3-15,2 0-4 16,-2 1 3-16,4-1-8 16,-2 2 5-16,2 0-4 0,1 4 8 15,8 2-5-15,-2 6 1 16,4-3-1-16,5 5 0 15,0 2 2-15,-5-5-6 16,-2 6 10-16,3-1-6 16,-3 4 6-16,3-4-10 15,-3-1 1-15,5-2 3 16,-8-3-8-16,1-3-2 16,0-4 6-16,-4-2 2 15,-5-3-2-15,2 0 10 16,0 0-5-16,-2 0 4 15,2-3-5-15,0 2 1 0,3-3 0 16,-1-1-2 0,0-3 4-16,3-6-9 0,3-2 9 15,0 0-10-15,1-5 9 16,3-2-3-16,-1 1-16 16,3-6 8-16,-3 4 4 15,1 1 6-15,-3 5-3 16,-1 3 6-16,-2 2 3 15,-2 7-6-15,-1 0 9 16,-3 4-6-16,-2-1-3 16,0 3 0-16,0 0 1 15,-2 0-2-15,4 3 3 16,-4-1-5-16,2-2 8 0,0 2-5 16,0-2 0-16,-5 0-1 15,8 0-22-15,-3 0-31 16,-3 2-92-16,1 6-131 15</inkml:trace>
  <inkml:trace contextRef="#ctx0" brushRef="#br0" timeOffset="177324.4681">3700 16374 289 0,'2'0'205'0,"-2"0"-110"0,2-3-63 16,-2 3-1-16,-2 0 1 15,2 0-8-15,-2 0-7 16,0 0-16-16,6 0 3 15,-4 0 1-15,0 0 21 16,0-3-3-16,2 3 16 16,-6 0 2-16,4 3-8 15,0-3-10-15,-2 3-17 16,0-3 2-16,2 0-4 16,0 0 0-16,-2 0 2 15,2 0-12-15,0-6-1 16,-5-1-8-16,3-6 10 0,-2-1 4 15,-4-3-1-15,0 2-8 16,1 6 5-16,1 0 5 16,-4 1-1-16,2 3 1 15,-1-4-8-15,-3 1 4 16,-3 2 4-16,1-2 0 16,-1 2 1-16,2 2-6 15,1 4 9-15,4-4-6 16,-1 4 4-16,-3 4-4 15,2-3-3-15,-1 4 3 16,-3 3-3-16,3 0 4 16,4-2 0-16,0 3 2 15,5 0 4-15,0-1 6 16,4 10 11-16,-2 1-7 0,4 7-5 16,4 6-2-16,-2-2-5 15,5 6-3-15,3-8 0 16,-1-6-2-16,0-8 6 15,1-2 0-15,-3-8-1 16,3-2-4-16,-4 0 4 16,6-2-5-16,-3 0 2 15,0-4-1-15,-1 0-2 16,-3 0-4-16,-1-4 6 16,-2 3-10-16,-2-10 5 15,2-1-32-15,-1-12-3 16,-1-2-7-16,0-14 2 0,-6-3 3 15,-2-6-2 1,-5-6 6-16,-3 3 21 0,-1 2 17 16,7 4 2-16,0 2 8 15,2 12 1-15,2 4 14 16,2 5-13-16,0 10-11 16,0 2 9-16,-2 7-7 15,2-2 2-15,0 6-2 16,0 1-1-16,-2-1 0 15,2-2-2-15,0 3 0 16,0 3 1-16,0 0 2 16,0 0 3-16,0 3 7 15,0 3-4-15,2 1 38 16,2 11-10-16,4 8-6 16,0 15-18-16,3 5 4 0,1 2-10 15,3 2 1 1,1-3-2-16,1-1-2 0,0-5 0 15,0-1-1-15,-1-10 12 16,-3-1-13-16,1-8 4 16,-3-3-5-16,-5-9-1 15,-2-6-11-15,4 0-41 16,-6-3-21-16,2-3-58 16,3 0-211-16</inkml:trace>
  <inkml:trace contextRef="#ctx0" brushRef="#br0" timeOffset="177744.1927">4161 16190 671 0,'5'-4'156'0,"-3"-1"-120"16,-4 1-34-16,-3 1-4 15,3 2-14-15,2 1-9 16,2 0-59-16,5 0-70 0,-3 0-31 15</inkml:trace>
  <inkml:trace contextRef="#ctx0" brushRef="#br0" timeOffset="177981.935">4161 16441 185 0,'7'0'677'16,"0"0"-584"-16,-5-4-91 15,1 4 5-15,-3 0-11 16,-3-4 4-16,6 2-2 0,1 0-26 16,-4 2-1-16,2 0-3 15,0 0-35-15,-2 0-23 16,0 0-98-16</inkml:trace>
  <inkml:trace contextRef="#ctx0" brushRef="#br0" timeOffset="194307.9802">5206 16250 159 0,'3'8'59'15,"-1"1"-44"-15,-2-5-11 16,2 1-4-16,-2 3 4 16,-2-4 7-16,6 1 40 15,0-4-12-15,2 3 5 16,-2-4 3-16,2 0-12 0,-1 0-3 15,-3 0-7-15,2 0-4 16,4 4-6-16,-8-8 13 16,2 4-7-16,0 0 4 15,-2 0 2-15,0 0 5 16,0 0 10-16,0 0-12 16,0 0 14-16,-2 0-3 15,4 0 0-15,-4 0-19 16,2 0-10-16,2 0-10 15,-2 0-1-15,-2 0-1 16,2-4-3-16,-2 4 2 16,2-1-13-16,0-4-4 0,-2 1-23 15,-4-4 27 1,4 3 7-16,-9-4 1 0,-18-9 6 16,21 18-7-16,0-4-1 15,0 4-5-15,-3 0-7 16,-10 0-12-16,2 4 22 15,-6 0-7-15,5 2 16 16,-1 7-14-16,4-4 13 16,-1 3 2-16,7 2 0 15,0-4 4-15,6 2 7 16,1 2 7-16,4 0-3 16,2 5 12-16,10 3-14 15,-1 3 6-15,5-2-14 16,1-2 5-16,1-2-6 15,-1-9-3-15,2 3-1 0,-6-8 5 16,3-2-9-16,-3-3 10 16,-2-6-12-16,0-1 5 15,2-7-8-15,-3-9-17 16,0 2-6-16,-1-9 31 16,-1 6-1-16,-6-7-1 15,-2 9-3-15,-6 5 2 16,2-6 5-16,-2 5-1 15,1 4 0-15,1 0 2 16,2 6-2-16,0 4 1 16,-1-1-3-16,1 4 4 15,4 1-2-15,-2 0 2 0,3 1-4 16,-1-1 8-16,2 5-1 16,0 3 20-16,5 0-5 15,5 7-2-15,1 6-14 16,3 12 12-16,3-2-7 15,-2 5 3-15,2 3-10 16,-2-4 7-16,-3 2-6 16,-1-1-2-16,-3 0 1 15,3-6-1-15,-5 2 1 16,-2-2 0-16,-1-7 6 16,-7-4-3-16,-2-2-2 15,-1-3 0-15,-3-7-4 16,2 4 1-16,1-7-12 0,-2 0 5 15,1-4-12-15,2 1 3 16,-3-1 2-16,3 0 12 16,2 0-25-16,0-1-18 15,-4 1-55-15,0-4-25 16,-8 0-12-16</inkml:trace>
  <inkml:trace contextRef="#ctx0" brushRef="#br0" timeOffset="196745.3331">6327 16343 157 0,'3'-5'104'15,"-8"5"-39"1,5 0-20-16,0 0 21 0,0 0-17 16,-3 0-1-16,6-4-8 15,-3 4-9-15,2 0 6 16,1-1-11-16,-1-2 16 15,-4 2-14-15,8 1 5 16,-10-5-6-16,-1 5 5 16,0 0-14-16,5 0-5 15,-2 0-9-15,2 0-2 16,2 0-2-16,-2 0 4 16,3 0 4-16,-6 0-5 15,6 0 14-15,-3 0-14 0,5 5-1 16,-3-5 0-16,0 0-2 15,-2 0 0-15,-4 0 3 16,-4 0-3-16,4 5 0 16,8 8 21-16,1 1-21 15,4 4 2-15,6 0-2 16,-3 0 0-16,-5 4 0 16,-1-8 4-16,3-3-10 15,-5 0 13-15,4-3-9 16,-2-8 7-16,-4 4-10 15,3-4 1-15,-3 0 3 16,2 0-6-16,-4-4 5 16,10 0 0-16,-4 0-4 0,1-10 1 15,-1 4 10-15,4-2-4 16,-4 2-1-16,1-2-1 16,-3 2 1-16,-4 2-2 15,2-2 1-15,-2-3-1 16,-2 4-2-16,-5 0 1 15,5-4 0-15,-4 8 6 16,4-4 0-16,-4 1-1 16,6 8 2-16,-2-4-3 15,2 4 0-15,-2 0-2 16,0 0 4-16,4 4-7 16,-4-4 8-16,0 0-8 15,2 3 3-15,-2-3-1 16,4 0 2-16,0 0 0 0,-2 0 0 15,0 0 0 1,0 0-1-16,-2 0 7 0,4 0-12 16,2 0 2-16,-2 5 4 15,0 4 2-15,6 5 4 16,-6 8-6-16,5 5 0 16,1 3 9-16,6 1-7 15,-1 2 8-15,1-1-9 16,-1 2 4-16,0-2-1 15,-8 0-5-15,4-2 1 16,-5-2 0-16,3-2-3 16,-5-8 5-16,-2-2-5 0,0-1 6 15,0-5 2 1,-9-6 2-16,5 0-14 0,-3 0-12 16,-4 0-27-16,-2-4-26 15,-1 0 19-15,-6-4-9 16,2 0-39-16,-1-4-10 15,3-2-76-15</inkml:trace>
  <inkml:trace contextRef="#ctx0" brushRef="#br0" timeOffset="197353.6293">6759 16236 462 0,'-2'-6'72'15,"0"2"-59"-15,2 1-12 16,-3 3 32-16,1-5-2 15,4-3 10-15,-2 2-16 16,0 2 22-16,0-2-3 16,3 4 13-16,-6 2 8 15,1 0-19-15,0 0-5 16,2 2-23-16,-4 0 0 16,4-2-18-16,-4 8 9 15,4 6-6-15,0 8 2 16,2 9-5-16,0 4 0 0,-2 7-1 15,-2 1 5 1,4-5-8-16,-4-5 8 0,4 0-4 16,2-7 3-16,-4-8-6 15,0-3-7-15,4-4-2 16,-1-1-4-16,-3-2-17 16,2-4-16-16,0-2-35 15,-4 2 11-15,-3 1-30 16,-1-5-40-16</inkml:trace>
  <inkml:trace contextRef="#ctx0" brushRef="#br0" timeOffset="198223.156">6989 16351 481 0,'2'-4'96'0,"-6"4"-76"15,2 0-10-15,0 0 12 0,2 0 5 16,0 0-25-16,0 0-2 16,2 0 2-16,-2 0-1 15,0 0 14-15,0 0 1 16,-2 0 8-16,-3 0-11 15,-2 4 15-15,-2-3-15 16,-4 8 5-16,1-2-11 16,4 4 8-16,-1 3 2 15,2 2-3-15,2 4-12 16,3-2 1-16,2 2 8 16,2 2-2-16,6-5 17 15,-2 2-18-15,5 4-3 16,0-6-5-16,5 1 2 0,4-3-2 15,0-7-2-15,-2 1-1 16,5-5 3-16,-8 0-4 16,-1-8 0-16,-4 0-4 15,3-10-10-15,-5-2 0 16,-2-4 12-16,3-6 5 16,-7 4-2-16,0 0 6 15,-6 4 14-15,2 0-11 16,-5 4 4-16,-5-4-9 15,0 6 0-15,1-6-1 16,-10 0-4-16,5 7-5 16,1-1-7-16,-3 3 14 0,3 5-7 15,3 4 4-15,-1 0-13 16,7 4 0-16,-3 0-12 16,2 6-7-16,0-3-29 15,-2 4-45-15,3-2-65 16</inkml:trace>
  <inkml:trace contextRef="#ctx0" brushRef="#br0" timeOffset="202463.8201">8265 16098 483 0,'-2'-5'106'0,"0"4"-58"16,4 1-7-16,2 0 2 16,-6-5 1-16,2 5-37 15,0 0-1-15,2-3-3 16,-6 3 0-16,6 0 6 16,0 0-2-16,6-4 11 15,-10 4-1-15,6 0 19 16,-6 0-18-16,0 0 13 15,0 4-24-15,-4-4 7 16,8 0-14-16,-2 3 7 0,6 6 22 16,0 7-14-1,7 3-4-15,-1 10-8 0,1 1 7 16,3 3-4-16,-7-2-4 16,-1 3 2-1,6 2 2-15,-7-4-3 0,-1-5 1 16,5-1-5-16,-2-4 6 15,-2-4-4-15,4-5 1 16,-2 2-4-16,0-7 2 16,0 2-4-16,-5-6-6 15,8 1-7-15,-4-5-13 16,-1-5-29-16,3 1-4 16,4-2-24-16,-5-2-18 15,1-6-103-15</inkml:trace>
  <inkml:trace contextRef="#ctx0" brushRef="#br0" timeOffset="202758.9912">8078 16329 514 0,'10'-5'69'0,"9"2"-68"16,-5-7 6-16,6 1 14 15,2-5-5-15,5 2-16 16,2-2-21-16,-2 0-27 15,2 0-38-15,-5 3-107 16</inkml:trace>
  <inkml:trace contextRef="#ctx0" brushRef="#br0" timeOffset="203593.9121">8687 16317 363 0,'0'-5'172'0,"2"5"-65"0,0 0-51 15,-4-1 1-15,2 2 2 16,0-2-14-16,0 1-24 15,0 0-19-15,0 0 10 16,0 0-10-16,0 1 3 16,2-1-3-16,-2 9 4 15,4 0 7-15,-2 9-12 16,4 8-1-16,-2 5-13 16,0 5-4-16,-6-4-56 0,2 1-36 15,-2-4-85 1</inkml:trace>
  <inkml:trace contextRef="#ctx0" brushRef="#br0" timeOffset="204268.5358">8892 16276 725 0,'4'-14'102'0,"1"2"-78"0,-8-4-13 16,12 16 53-16,-7 2-14 16,-4-2-25-16,4 0-22 0,0 0 3 15,-4 4 1 1,4-4-6-16,1 0-1 0,-8 4 6 15,7 0-4-15,1 6-1 16,0 3 10-16,3 4-6 16,7 6-4-16,1-4-1 15,-1 2-1-15,5-4-3 16,-3 2 8-16,6-9-9 16,-2 2 6-16,2-10-8 15,-1-2 1-15,-3-6 4 0,4-6-16 16,-6-2 1-1,3-9 3-15,-2-3 11 0,-3-2-1 16,-9 2 2-16,-2 2 2 16,-6 6 5-16,-2 7 5 15,-3-2-4-15,2 7-10 16,2 2 4-16,3 4 0 16,0-4-1-16,2 4-6 15,0 0 5-15,0 0-15 16,2 0 14-16,0 0 6 15,0 4-3-15,1-4 1 16,-1 4 8-16,3 0 15 16,1 6-3-16,12 2 1 0,0 2-18 15,-1 4 17 1,6 0-18-16,-1 0 12 0,-3 1-12 16,-2-7 5-16,-1-3-8 15,-1 0 2-15,-6-5-5 16,-2-3-2-16,0 3-9 15,5-8-37-15,0 0-20 16,5-1-95-16,2-9-71 16</inkml:trace>
  <inkml:trace contextRef="#ctx0" brushRef="#br0" timeOffset="207458.0242">17635 13068 696 0,'0'-4'90'0,"-2"0"-74"16,-3-2-16-16,2-1 33 15,3 4 30-15,0 0-41 16,0 2-18-16,3 1-1 15,-3 0 9-15,2-1 8 16,-2 1 18-16,0-3-22 16,0 3 13-16,-2-2-24 15,-1 1 1-15,1-2-6 16,0-1-1-16,-2-2-2 16,-1 0-17-16,-1 0 14 15,2 0-16-15,-6 0 10 0,4 0-14 16,-5 2 16-16,-5-2-8 15,-1 4 13-15,-4 0 2 16,-1 4 3-16,-3 2-4 16,1 4 11-16,-1 2-4 15,3 6-2-15,-3 7 18 16,6 2-16-16,0 7 8 16,4 8-1-16,4 2 1 15,4 1-7-15,5-3-2 16,4-7 6-16,5-5-5 15,7-7 9-15,3-5-11 16,3-6 1-16,7-2 1 16,6-7-3-16,3-4 0 15,2-7-11-15,-1-6-15 16,0-2-37-16,-8-1-4 0,-6 0-31 16,-6 3-48-16,-9 4-101 15</inkml:trace>
  <inkml:trace contextRef="#ctx0" brushRef="#br0" timeOffset="207721.0994">17849 13184 761 0,'9'-4'187'16,"-5"-4"-159"-16,-2 2-27 15,-4 2 16-15,0 4-5 16,0-2-12-16,2 2-36 16,2 2-90-16,-2 2-22 15,-2 7-81-15</inkml:trace>
  <inkml:trace contextRef="#ctx0" brushRef="#br0" timeOffset="207929.4563">17945 13425 889 0,'4'0'143'0,"-4"0"-125"15,0-3-8-15,-2 3-1 16,2 0-9-16,2 0-13 16,0-1-50-16,2 1-68 15,3-5-21-15,-1 5-29 16,6 0-184-16</inkml:trace>
  <inkml:trace contextRef="#ctx0" brushRef="#br0" timeOffset="210917.2714">19085 13160 515 0,'3'-6'102'0,"-1"-2"-57"0,0 1-1 15,0-2 12-15,2-1-8 16,1-2 2-16,1 1-15 16,-1 3 15-16,0-3-11 15,-3 5 11-15,0 0-15 16,0 2 2-16,-2 2-6 15,0 0-8-15,0 2-11 16,0 0-7-16,0 0-10 16,0 0 7-16,2 2-4 15,1 4 0-15,3 4-1 16,4 8 3-16,3 8-7 16,3 8 7-16,1 2-9 0,1 1 5 15,-1-2 8 1,-1-3-9-16,-3-1 13 0,-3-5-16 15,-6-6 3-15,-1-2 4 16,-3-4-4-16,-3-3 3 16,1-6 0-16,0-2 4 15,2 0-6-15,-3-3 11 16,3 0-11-16,0-3 4 16,0 2 0-16,0-1-17 15,0-2 7-15,-4-3-36 16,1-10-12-16,-1-8 35 15,0-7-36-15,4-9 9 16,4-4 6-16,3 4 41 16,4 2-6-16,2 10-6 15,3 8 3-15,-3 9 10 0,3 6-1 16,-1 2 6-16,2 2-5 16,-2 4 4-16,3-2 5 15,-1 1-2-15,4 2-6 16,-1-1 1-16,-3-2 0 15,1 0 0-15,-7-2 1 16,-2 2-3-16,-7 0-11 16,1 0-20-16,-8 0-117 15,-2 4-93-15</inkml:trace>
  <inkml:trace contextRef="#ctx0" brushRef="#br0" timeOffset="215730.894">20355 13172 153 0,'2'0'85'16,"1"0"-4"-16,-1 0-7 15,-2 0-6-15,2-1-6 16,-4 1-11-16,2 0-2 0,0 0-11 16,0 0-7-16,0 0 5 15,2 0-21-15,0-3 10 16,0 1-7-16,3 0 30 15,0-2-10-15,-1 0 5 16,0 2-8-16,-1 1 2 16,-3-2-1-16,0 3-17 15,-3-2 6-15,3 2-16 16,0-2 23-16,0 2-22 16,0 0 6-16,3 0-14 15,-1 2 6-15,-2-2-8 16,0 0 0-16,-2 2-3 15,-1 2 6-15,6 2 3 16,1 6-6-16,2 9 9 16,2 0-4-16,3 8-9 0,-3-3 4 15,2-4-3-15,-2-4-1 16,1-5-4-16,0-2 3 16,0-5-9-16,0 0 10 15,-3-4-6-15,3-2 9 16,3 0-22-16,-1-4 5 15,7-6-8-15,-1-7-2 16,1-2 13-16,-3-7-10 16,1-2 11-16,-9-1-1 15,-3 5 15-15,-6 2 2 0,0 7 5 16,-5 2 2 0,1 6-1-16,2 1-8 0,2 1 1 15,-2 1-4-15,4 4 3 16,0 2-5-16,0 0-4 15,6 3 4-15,-4 4 9 16,0 8-4-16,2 4 0 16,5 9 2-16,0 9-2 15,7 2 8-15,2 3-5 16,1 0-1-16,4 0 3 16,-3-2-3-16,-2-7-2 15,-2-1 0-15,-8-6-1 16,-3-4 0-16,-8-3 2 15,-5-3-4-15,-6-4 7 16,-8 0 2-16,-5-1-4 0,-6-3-4 16,-8-2 1-16,4-1 0 15,-3-7-5-15,2-2-15 16,4-4-1 0,8-2-31-16,3-5-21 0,7-1 11 15,10 2-27-15,8-3-102 16</inkml:trace>
  <inkml:trace contextRef="#ctx0" brushRef="#br0" timeOffset="216584.2223">21340 13089 709 0,'-2'-6'99'0,"0"3"-58"16,0 1 7-16,-1 0 2 0,3 2-27 15,3 2-23-15,-1-2 10 16,2 5-10-16,2 2 0 15,3 5 4-15,3 4-1 16,5 5-3-16,-1 2 3 16,5 1 1-16,-2 2 9 15,1 1-9-15,-2-4 9 16,0-1-12-16,-3-4 27 16,-3-1-26-16,-1-5 11 15,-5-4 0-15,2-2-1 16,-4-4-11-16,0 0 5 15,5-2-12-15,3 0 12 16,0-6-13-16,9-6-6 0,0-4 7 16,2-6-15-16,2-9-2 15,-3-4 7-15,-2 1 8 16,-4-1 5-16,-3 4 5 16,-2 4-7-16,-2 7 10 15,-2 4-3-15,-1 4 4 16,-2 4-3-16,-1 5 0 15,0 2 1-15,-3 1-4 16,0 0 5-16,0 1-12 16,0-1 14-16,0 0-10 15,-3 3 8-15,3-3-10 16,-3 0-5-16,1 6-6 0,0 6-53 16,-4 6-125-16,-7 10-319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31:58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5944 4452 260 0,'11'-17'125'0,"-2"5"-71"15,-4-2-52-15,-1 0 27 16,-2 3 18-16,-2-2 15 15,4 1-17-15,3-1-16 16,-2 2 5-16,2-3 1 0,1-2 10 16,-1 0-27-1,-1 0 11-15,2 2-27 0,-6 1-2 16,2 8 9-16,-6 3-5 16,0-1 13-16,-5 6-1 15,2-3 17-15,3-3-12 16,0 3 14-16,2-1-15 15,2 1 14-15,0 0-14 16,-2 0 8-16,-2-1-16 16,4 3-3-16,-4-2-5 15,0 3-1-15,2 0-6 16,2 3 11-16,-4 11 5 16,-7 9 1-16,3 19-2 15,-10 12-4-15,3 17-16 16,-3-2 8-16,3 5 0 0,2-3 0 15,1-3 4-15,4-4-14 16,4-6 20-16,2-8 1 16,0-6-10-16,0-5 11 15,-3-6-12-15,3-4-2 16,-4-2 1-16,2-6 2 16,2-4-6-16,2-2 12 15,-6-3-4-15,4-8 2 16,0 2-9-16,2-5 11 15,-4-1-14-15,6-3 5 16,-4 2-2-16,0-2 1 16,2 0-17-16,-2 0-5 0,0 3-32 15,2-6-7-15,-2 3-64 16,3 0-31-16,-3-3-26 16</inkml:trace>
  <inkml:trace contextRef="#ctx0" brushRef="#br0" timeOffset="547.0437">5690 4981 449 0,'-6'-6'60'0,"-4"0"-48"0,4 2 17 15,4 0 57-15,-3 2-24 16,3 0-4-16,0 2-37 16,0 0 10-16,-4 0-20 15,6 0 26-15,0 0-24 16,6 0-2-16,-2 4-5 16,3 2 7-16,-1 11 34 15,10 4-42-15,-1 10 11 16,10 6-12-16,0 1-5 15,1-2 7-15,-2-7-8 16,3-6 2-16,-9-5 0 16,-3-6-5-16,1-3 10 15,-7-5-9-15,-5-3 11 0,1-1-14 16,0-4-11-16,1-12 15 16,5-8-6-16,-4-9 5 15,2-5 2-15,0-4 4 16,-5 11-8-16,-4 7 15 15,2 8-16-15,1 6 16 16,-1 6-16-16,-7 1 14 16,5 2-10-16,-2 1 3 15,0 0 0-15,-2 0-2 16,2 1 4-16,0 10 1 0,-46 65-3 16,40-54 0-1,1-6-8-15,1-8-30 0,6-3-30 16,-6 14 1-16,6-11-28 15,10-4-108-15</inkml:trace>
  <inkml:trace contextRef="#ctx0" brushRef="#br0" timeOffset="1457.8915">9408 4329 602 0,'-2'-20'84'16,"-2"3"-54"-16,4 4-15 15,-5 5 40-15,5 2 34 16,2 2-40-16,1 4 4 16,-3 0-39-16,-3 0 21 0,3 2-32 15,-2 2 10-15,0-2-10 16,2 10-3-16,-2 16 20 15,-7 18-1-15,-2 20-5 16,-7 19-7 0,-2 11 6-16,-3 2-13 0,2-1 1 15,-2-9 7-15,7-2-15 16,1-10 7-16,4-4 0 16,2-12-4-16,4-10-1 15,1-18 1-15,2-9-8 16,8-18 11-16,-3-2-42 15,-1-3-11-15,-2-3-26 16,0 3-68-16,-5-5-134 16</inkml:trace>
  <inkml:trace contextRef="#ctx0" brushRef="#br0" timeOffset="1996.1506">8851 5195 104 0,'-6'-14'558'0,"-1"2"-488"16,3 4-40-16,2 2 5 0,-3 4 68 15,5 0-38-15,0 2-12 16,0 0-51-16,0 0 2 15,3 0-8-15,-1 4 2 16,6 4-1-16,9 8 6 16,2 12 5-16,14 4-7 15,6 7-2-15,3-1-11 16,2-6 5-16,1-7 1 16,-7-4-19-16,-3-9 19 15,-6-7-10-15,-6-2 9 16,-8-6 14-16,-1-5-17 15,-3-9 7-15,-3-9-3 16,0-6 6-16,0-7 0 16,1-2 0-16,-7 0 3 15,0 7-11-15,6 0 16 0,-8 12-17 16,-2 10 13-16,2 4-4 16,0 3 0-16,-6 8 0 15,8-3 0-15,-2 0 1 16,-4 6-1-16,-7 10 6 15,-5 6 13-15,-5 8-11 16,-6 4-11-16,2-2 11 16,5-7-16-16,5-6 6 15,4-2-13-15,3-7-47 16,2 1-87-16,6 4-87 0</inkml:trace>
  <inkml:trace contextRef="#ctx0" brushRef="#br0" timeOffset="9436.044">12992 3986 401 0,'2'-4'91'0,"0"2"-68"16,-2-2-6-16,0 4 15 16,-2 2 24-16,4-4-23 0,-2-3-15 15,0 5-5-15,2-1 1 16,0-2 20-16,-4 3-13 16,4 3 13-16,-2-3-17 15,0 1 17-15,0 2-16 16,0-1-1-16,-2 2-6 15,2-2-9-15,2-2 10 16,-4 0-8-16,2 2 11 16,2 8-1-16,-4 6 23 15,-2 11-35-15,2 6 6 16,-7 7-7-16,-1 3 7 16,2 2-8-16,-1 2 2 0,-3 3 12 15,4-3-13-15,-3 0 11 16,3-2-4-16,0-3-8 15,-1-7 3-15,5 2 4 16,2-6-3-16,-4 1-2 16,4 1-4-16,0-1 9 15,0-1-3-15,0 0-3 16,0-5 8-16,2-4-5 16,0-4-2-16,0 1-2 15,2-6 2-15,-2 2-5 16,0 1 6-16,0-1-6 15,-2 1 10-15,2-4-7 16,-3 1 4-16,1-1-5 0,-2-5 2 16,4-1 7-16,0 0-8 15,-2-1 1-15,4-5-7 16,-2 2 15-16,2 0-14 16,-2-2 14-16,0 0-18 15,0 2 8-15,0-2-11 16,0 0-21-16,0-2-16 15,-2 2-42-15,2-4-80 16,-2-4-225-16</inkml:trace>
  <inkml:trace contextRef="#ctx0" brushRef="#br0" timeOffset="10221.9676">12613 4792 505 0,'0'2'86'0,"-3"-2"-70"16,3 0-13-16,0 3 56 16,3-3-7-16,-3 4-7 15,2-4-41-15,0 3 9 16,7 4 14-16,2 5-2 16,5 1-12-16,3 5-9 0,4 1 13 15,-1 0-16-15,3-2 15 16,-6 3-11-16,2-2-5 15,-1-2 1-15,-5 0 1 16,-6-3-2-16,1-4 0 16,-4-3-6-16,-4-2 12 15,-2-4-2-15,0-2-1 16,0 2-6-16,0-2-3 16,0 0-13-16,5 0-36 15,-1-4 16-15,3-7 20 16,6-6-2-16,2-4 12 15,1 2 7-15,3-3-1 16,-2 9-1-16,-3 1 1 16,-1 5 1-16,-2-2-2 0,-2 4 4 15,0 0 0-15,-5 4-5 16,-2 0 13-16,0 3 13 16,-4 0-9-16,-2 3 12 15,0 0-18-15,-7 8 32 16,-7 7 0-16,-5 8-20 15,-6 6-17-15,-4 4 2 16,2-4-6-16,4-4-13 16,7-9-15-16,9-4-40 15,8-7-63-15,10-4-210 16</inkml:trace>
  <inkml:trace contextRef="#ctx0" brushRef="#br0" timeOffset="11482.2747">16356 4257 548 0,'2'-22'54'0,"0"2"-46"15,-2 0 14-15,0 2 49 16,0 2 2-16,0 1-13 16,0 6-2-16,0 3-40 15,0 3 9-15,0 3-14 16,2 3 2-16,-2-3-3 15,0-3-5-15,0 3-6 16,0 0 8-16,-2 4-12 16,2 10 6-16,-4 19 11 15,-3 17-12-15,-5 22 2 16,-1 18-4-16,-5 15 0 16,3 1-1-16,-1 1 2 0,5-6-4 15,3-8 8-15,6-10 2 16,2-6-2-16,6-11-10 15,3-9 8-15,2-9-8 16,2-10 3-16,-2-10-16 16,-1-11-17-16,-4-8-41 15,-2-6-36-15,-6-4-63 16,-6-13-182-16</inkml:trace>
  <inkml:trace contextRef="#ctx0" brushRef="#br0" timeOffset="11925.3135">15832 4977 658 0,'-6'-4'98'16,"3"0"-87"-16,3 2 20 15,0 0 33-15,-2 2 1 16,4 2-34-16,1 0-28 15,1 0-2-15,7 8-1 16,9 6 0-16,9 2-6 16,13 6 3-16,10 4-23 15,6-3 10-15,0 2-20 16,-2-1-4-16,-8-4 1 0,-10-5 11 16,-7-8 6-1,-6-4-10-15,-7-8-23 0,-3-6 49 16,1-4 6-16,-3-3 25 15,-1-5-15-15,-4 4 27 16,-3 3 19-16,-3 1 16 16,-2 5-42-16,0 3 7 15,-4-1-13-15,1 4 14 16,3 0-32-16,-2 2-6 16,2 2-2-16,0-2-5 15,-2 7-26-15,-8 4 0 16,-5 9-32-16,-7 7-59 15,-7 10-60-15,-2-1-236 16</inkml:trace>
  <inkml:trace contextRef="#ctx0" brushRef="#br0" timeOffset="14190.3269">16140 3676 612 0,'6'-9'114'15,"-2"8"-101"-15,-2-2 13 0,-2 2 19 16,-2 1 35 0,2 1-45-16,0-5-10 0,0 7-23 15,0-2 1-15,0 3-2 16,2 8 6-16,2 12 24 16,-2 7-28-16,0 11 15 15,0 2-13-15,0-1 1 16,-2-10-5-16,2-1 0 15,-2-12-2-15,0-4 3 16,0-9-6-16,0-2 12 16,0-3 0-16,0-4-6 15,3 0-4-15,-3-2-5 16,2-7-9-16,2-10-18 16,6-11 9-16,0-8 10 15,6-12-27-15,2 0 15 0,0 3 5 16,-3 15 20-16,-2 8-13 15,-3 16 5-15,-4 5-2 16,5 5 12-16,-1 3 0 16,-2 5 18-16,3 9 17 15,-1 5-13-15,-4 10 13 16,1 4-26-16,-5 1 16 16,0-1-24-16,-2-1 9 15,2-15-10-15,0-4-1 16,2-6-6-16,0-7-51 15,-2-3-32-15,2-3-19 16,-2 2-17-16,5-12-320 0</inkml:trace>
  <inkml:trace contextRef="#ctx0" brushRef="#br0" timeOffset="14490.0212">16499 3648 583 0,'2'5'82'15,"-2"-5"-80"-15,0 4 2 16,-2 2 27-16,2 7 14 16,0 0-29-16,-3 14 11 15,3 3-22-15,3 0 14 16,3 0 1-16,1 0-3 16,3-7-7-16,2-9-9 0,-1 1-1 15,-1-9 0-15,-2-4-5 16,3-6 10-16,1-6-5 15,-4-12 5-15,-1-6-10 16,-3-6 0-16,-6-2-11 16,-7-6 15-16,-9 4-18 15,-7 4-33-15,-4-1-35 16,-6 10-80-16,-9 8-242 16</inkml:trace>
  <inkml:trace contextRef="#ctx0" brushRef="#br0" timeOffset="15412.5542">12907 3738 500 0,'4'-21'103'16,"-2"3"-48"-16,-2 4-14 15,-2 0 8-15,-2-2 1 16,1 4 15-16,3 7-10 16,0-4-44-16,0 6 16 15,0 0-21-15,0 3-6 16,0 3 0-16,0 0-3 16,-2 3-4-16,2 8 7 0,-2 14 9 15,0 4-1-15,4 12-7 16,0 5 3-16,3-7-8 15,1-10 6-15,2-8-7 16,-4-8-1-16,0-8 5 16,0-4 0-16,-4-4 1 15,3-7-5-15,3-14 4 16,1-12-4-16,4-8 8 16,-2-12-6-16,2-3-11 15,-4 10 10-15,0 9 1 16,-3 12-3-16,-2 8 5 15,0 14-24-15,0 6 24 16,3 8 2-16,2 3-1 16,2 8 8-16,-1 6-7 0,4 3 4 15,1 3 2-15,-2-2 1 16,1-7-7-16,-1-4-2 16,2-8-3-16,0-4-2 15,0-7-52-15,8-4-29 16,1-4-53-16,0-10-63 15</inkml:trace>
  <inkml:trace contextRef="#ctx0" brushRef="#br0" timeOffset="15736.1321">13272 3632 508 0,'2'2'132'0,"-2"-1"-101"15,0-1-26-15,0-1 20 0,-2 1 16 16,2 4 4-16,2-4-39 15,5 7 23-15,2 5 27 16,6 8-32-16,2 6-23 16,-2 0 1-16,5 5-2 15,-3-5 4-15,2-10-6 16,-4-4 8-16,1-5-12 16,-5-7 13-16,0-7-10 15,2-7 6-15,14-97-3 16,-27 95 19-16,0-2-2 15,-4-2-3-15,-1 4-14 16,-4-12 10-16,-6 4-7 16,1 3-3-16,-3 14-33 15,0 6-29-15,-2 5-40 0,5 13-36 16,6 15-183-16</inkml:trace>
  <inkml:trace contextRef="#ctx0" brushRef="#br0" timeOffset="18494.7314">19117 3886 676 0,'6'-10'81'0,"1"0"-74"16,-3-2 8-16,0-2 48 15,1 0 10-15,0 4-37 16,-3 4-8-16,0 2-27 0,-2 4 17 16,2-4-8-16,-2 6 12 15,2 0-15-15,-2-2 1 16,0 0-8-16,0 4 3 16,0-7 1-16,-2 6-2 15,2 1-4-15,-2 3 9 16,2 8-8-16,0 8 3 15,4 4-3-15,-1 4 1 16,3 6 0-16,2-3-2 16,0-4 9-16,3-6-19 15,3-3 13-15,-1-6-2 16,3-5-18-16,-1-2 6 16,-2 0-4-16,3-3 0 0,2-5 11 15,2-5-20 1,2-7 24-16,3-3-6 0,-4-8 7 15,-2-7-10-15,-1-6 9 16,-7 5-3-16,-3-5 5 16,0 11 12-16,-6 9-8 15,0 7 2-15,-2 8 2 16,0 2-10-16,0 1 8 16,0-2-12-16,0 3-2 15,0-1-2-15,2 6-10 16,3 6 20-16,1 6-2 15,1 6 4-15,4 10-5 0,0 0 7 16,0 6-7 0,3 2 8-16,-6-2-10 0,-1 1 3 15,-5-3 2-15,-6-6 8 16,-5-6 1-16,-4-4 13 16,-5-5-11-16,0-7 20 15,-4-1-24-15,-3-5 2 16,1 0-6-16,1-2-3 15,4-1 0-15,0-1-2 16,4-1-6-16,1-2-13 16,4-1 13-16,3 2-10 15,2 0 6-15,1 2-40 16,4-4-58-16,4 2-56 16,3 0-276-16</inkml:trace>
  <inkml:trace contextRef="#ctx0" brushRef="#br0" timeOffset="19820.5893">22924 4044 562 0,'2'-3'105'0,"-2"-1"-92"16,0 1 31-16,0-1 18 16,0-2 17-16,0 5-35 15,-2-2-35-15,2 1 15 16,0 2-8-16,0 2 18 16,-2-2-29-16,2 0 9 15,-3-2-13-15,3 0 5 16,0 2-5-16,0 0-1 15,0 2 2-15,-2 0 2 16,-2 1 10-16,-5-3-9 0,-7 1-7 16,-1-1 6-16,-6 2-6 15,3 0 2-15,-2 2 0 16,4 5 0-16,-2 1 4 16,3 2-11-16,-2 3 14 15,2 5-2-15,1 6-1 16,3 4-4-16,1 8 0 15,4 4 0-15,6 5-1 16,2-5 1-16,2 2-7 16,6-8 15-16,6 0-3 15,3-8-2-15,4-2-6 16,-1-8-16-16,4-1 11 16,-1-7 2-16,3-10 6 0,1-3-4 15,2-6-6 1,5-7 10-16,-1-6 0 0,-2-5 1 15,0-2 0-15,-4-5-2 16,-2-3-11-16,-6-1 12 16,0 0 4-16,-11-1-1 15,-8 4 4-15,-6 1-7 16,-8 2 32-16,-8 0-30 16,-7-3 8-16,-4 5-5 15,-5 2 4-15,2 6-7 16,5 2-2-16,4 9-2 15,5 7-28-15,2 0-45 0,-1 5-79 16,-5 15-19 0,-5 6-115-16</inkml:trace>
  <inkml:trace contextRef="#ctx0" brushRef="#br0" timeOffset="21339.3617">25905 4032 526 0,'-2'-2'100'15,"-5"-2"-60"-15,-1 1-33 16,-2-4 50-16,-3 1-7 15,3 3 13-15,-4-3-33 16,3-1-22-16,-1 3 8 16,8 2-15-16,-1 2 29 15,3 2-26-15,2 2 4 0,-2 3 1 16,-7 1-11 0,-4 3 2-16,0 7-5 0,-1 4 4 15,1 2-5-15,8 1 2 16,5 1-21-16,5-4 20 15,3 2-33-15,8 2-10 16,4-2 1-16,7 0 12 16,0 2 19-16,-1-6 15 15,-3-6-7-15,-10 0 16 16,-7-4-2-16,-6-3 15 16,-4 0 26-16,-7-1-30 15,-7 0 5-15,-3-2-5 16,-9-2 2-16,-4 3-3 15,1-3-15-15,2-4 1 0,7 2-2 16,1-5-10-16,13 1-73 16,0-4-35-16,12-2-165 15</inkml:trace>
  <inkml:trace contextRef="#ctx0" brushRef="#br0" timeOffset="21600.2185">26146 4066 523 0,'4'2'126'15,"-2"-4"-91"-15,-2 4-30 16,0-2-3-16,3 2 17 0,-1 9 35 16,0 6-1-1,3 8-30-15,-1 11-8 0,-1 8-12 16,-1-1 7-16,-4 0-6 15,-1-3-4-15,-4-10 0 16,1-11-1-16,1-6-43 16,1-5 12-16,2-8-17 15,2-4-49-15,-2-5-97 16</inkml:trace>
  <inkml:trace contextRef="#ctx0" brushRef="#br0" timeOffset="21780.2246">26192 3940 290 0,'-4'-8'396'0,"2"2"-339"16,-3-3-47-16,8 6-6 16,-3 2 10-16,2 1-14 15,2 1-68-15,3 2-117 16,4 0-167-16</inkml:trace>
  <inkml:trace contextRef="#ctx0" brushRef="#br0" timeOffset="22060.065">26480 4345 700 0,'7'1'73'0,"-5"2"-73"15,0-6 28-15,-4 3 34 16,2 3 7-16,-2 3-40 16,0 6-4-16,-5 12-21 15,1 4-8-15,-6 6-9 16,3 1-20-16,-2-6-25 15,4-4-49-15,3-7-4 0,2-2-96 16</inkml:trace>
  <inkml:trace contextRef="#ctx0" brushRef="#br0" timeOffset="22881.8707">26812 4286 618 0,'0'0'110'0,"5"-1"-110"16,-3 2-8-16,4-3 8 15,1 2 2-15,7 0 2 0,5 1-1 16,4-2-6-16,1-2-3 15,1 0-1-15,-3-4 7 16,-4-1-2-16,-3 0-7 16,-3-2 9-16,-6-6 3 15,-1-2 5-15,-5-2 4 16,-5 2-1-16,-3 2 9 16,-6 1-18-16,-3 5-3 15,-4 2 2-15,-4 7 1 16,-4 6-2-16,0 12 1 15,-2 2-7-15,5 8 13 16,4 7-14-16,8 0 14 0,10-2-13 16,8 0 6-16,5-2 0 15,7-12-8-15,0-5-6 16,3-4 11-16,1-4-10 16,5-12-1-16,0 0-27 15,-1-6 21-15,2-5 12 16,1-3 5-16,-4 0-2 15,-1-1 4-15,-4 4 0 16,-2 2 1-16,-5 3-2 16,-3 6 7-16,0 6-10 15,-4-2 12-15,-2 6-8 16,2-1 3-16,-1 7 16 16,1-1-9-16,0 2-5 0,1 2-4 15,2-2 5-15,-3-4-10 16,3-2 1-16,4-4 3 15,2-9-30-15,5 1 1 16,0-9 9-16,2-2 5 16,-2 0-21-16,-2 3 0 15,-6 0 37-15,1 6 17 16,-5 4 8-16,-2 8-10 16,-4 2 35-16,0 4-20 15,-2 6-7-15,0 0-20 16,-2 4 0-16,2-5 5 15,4 6-8-15,4-2 6 0,2-9-5 16,3-2-2-16,10-1-5 16,3-10-9-16,7-7-19 15,5-1 19-15,-1-3 13 16,3-2-9-16,-7-4-23 16,0 8-47-16,-2-7-118 15</inkml:trace>
  <inkml:trace contextRef="#ctx0" brushRef="#br0" timeOffset="23111.5955">27812 3770 717 0,'5'-13'134'0,"-3"8"-111"15,-2 1-13-15,-2 4 25 0,2 0-27 16,0 14 18-16,-2 13 5 15,-3 16-10-15,-3 17-14 16,-2 7-11-16,-3 2 5 16,0-2-2-16,-1-9-2 15,6-10-45-15,-4-8-87 16,3-12-125-16</inkml:trace>
  <inkml:trace contextRef="#ctx0" brushRef="#br0" timeOffset="23858.9178">27607 4060 711 0,'-6'6'60'0,"1"-2"-60"16,5-1 0-16,0 1 1 15,9-3 20-15,5 3-21 16,7 5-39-16,8-2-62 15,12-2 27-15,-5-1 8 16,1-2-7-16,-5-1 43 16,-8 2 30-16,-11 1 57 15,-1 0 23-15,-8-1 6 16,-4 0-47-16,2-2-4 16,-2 3-16-16,-2 6 0 0,0 5-8 15,0 1-7-15,-2 6 11 16,2 2-10-16,2-4 7 15,2 0-9-15,4-1-1 16,3-6 1-16,5-8-3 16,1 2 1-16,3-9 0 15,6-10-2-15,0-2 2 16,3-4-9-16,-2-4 16 16,-5 4-1-16,-4-1 0 15,-6 3 22-15,-2 5-15 16,-4 4 4-16,0 4-18 15,-4-1-4-15,0 6-16 16,3 0-35-16,-1 1 27 16,2 1 17-16,2 5 9 0,6-1-6 15,1 2 8-15,3-2 0 16,-3 4 8-16,1-4 27 16,-3-2 8-16,-5-1 16 15,-1-3-30-15,-3 1 5 16,0-3-32-16,1 0 5 15,-1 0-7-15,5-3 0 16,4-4-4-16,7 1-20 16,1-2 9-16,6-3-3 15,0-1 18-15,2 9-2 16,2-4-4-16,-3 6 6 0,1-3 0 16,-3 6 0-1,-4-2 0-15,-1 0 19 0,-4 3 2 16,-4 4 16-16,0-1-36 15,-4 6 2-15,1-4-3 16,2 4-1-16,-1-3-32 16,1 1-18-16,9-8-40 15,0 1-21-15,12-6-52 16,4-9-78-16</inkml:trace>
  <inkml:trace contextRef="#ctx0" brushRef="#br0" timeOffset="24203.2803">28795 4173 317 0,'7'-5'249'0,"-3"1"-139"15,-4 3-59-15,-2 1-12 16,0 0 38-16,2 0-17 0,-3 0-19 16,3 0-40-16,0 0 2 15,0 1-3-15,-2 2 0 16,0 3-1-16,-2 3-3 16,-1 1 3-16,3 9-11 15,2 1 0-15,7 0 6 16,1-2-2-16,3 2-17 15,7-8 14-15,3-6-3 16,4-2-34-16,6-10-1 16,4-7-20-16,3-4 11 15,2-1 11-15,-9-5 23 16,-4 2 24-16,-7 0 72 16,-11 10-5-16,-3 3-26 0,-4 6-17 15,-2 2-23-15,-2 4-2 16,2-4 7-16,2 2-13 15,3 2-5-15,4 1-29 16,4 0-68-16,8 0-3 16,3 2-59-16</inkml:trace>
  <inkml:trace contextRef="#ctx0" brushRef="#br0" timeOffset="24441.9558">29339 4148 334 0,'13'-13'202'15,"-7"-1"-105"-15,-3 3-30 16,-3 4 3-16,0 2-14 15,0 3-33-15,2 1-23 0,1 2 3 16,3 4-10 0,5 1 7-16,5 4-7 0,4 8-13 15,0 0 20-15,-3 6 2 16,-1 3 27-16,-7 4-5 16,-5 3-14-16,-4 2 20 15,-2-2-13-15,0 0 6 16,-2-6-23-16,-1-8 0 15,-1-5-30-15,-1-6-40 16,-4-5-52-16,-4-4-177 16</inkml:trace>
  <inkml:trace contextRef="#ctx0" brushRef="#br0" timeOffset="24737.6016">29479 4139 669 0,'10'-4'173'0,"-2"0"-118"0,5 1-35 16,10 3 23-16,6-1-30 16,8-2-13-16,5 6-11 15,1 1-45-15,-5 0 6 16,0 3-32-16,-7 4 43 16,-11-5-39-16,-5-1-31 15,-10 2 32-15,-7-5 57 16,-7-2 20-16,0 2 53 0,0-2 115 15,5-2-85-15,4 4-1 16,0-2-17-16,2 0-19 16,0 0-46-16,3 6-27 15,3-6-92-15,-1 4-48 16,-3 0-98-16</inkml:trace>
  <inkml:trace contextRef="#ctx0" brushRef="#br0" timeOffset="40929.7876">6726 6276 115 0,'-34'10'175'0,"1"2"-175"15,0 0-8-15,1 0-20 16,1 0 23-16,0-2 5 16,2-4 12-16,2-2 25 15,6-4 16-15,-27-1 8 16,42-4-15-16,-1 4-27 15,0-4-19-15,0 4-66 16</inkml:trace>
  <inkml:trace contextRef="#ctx0" brushRef="#br0" timeOffset="47251.0329">14032 8550 575 0,'-2'-1'117'16,"-1"-1"-79"-16,1-2-24 15,0 4-12-15,2 0 31 16,0 0 41-16,0 0-26 16,0 1-22-16,0-2-19 15,-3 1 14-15,3 1-13 0,0-1 17 16,3 0-11-16,-1 0 6 16,0 3-9-16,1-3-4 15,-6 0-1-15,3-3-4 16,0 3 13-16,-2 0-14 15,2 0 22-15,0 0-19 16,0 0 12-16,2 0-15 16,-2 0 6-16,0 0 0 15,0 0 0-15,0 3 4 16,-2-3-10-16,4 0 16 16,-2 0-17-16,0 2 14 15,3-2-12-15,-3 0-3 16,2 0 2-16,-4-2-1 0,2 2 0 15,0 0-3 1,0 0-2-16,0 0 1 0,2 0-1 16,-2 0-4-16,0-3 1 15,2 2-30-15,-2 1-10 16,0 0-34-16,3 0-77 16,-3 0-100-16</inkml:trace>
  <inkml:trace contextRef="#ctx0" brushRef="#br0" timeOffset="75931.7927">4571 6910 109 0,'3'-1'7'0,"-8"-2"12"0,7 1-9 15,-2 1-10-15,-2-4-9 16</inkml:trace>
  <inkml:trace contextRef="#ctx0" brushRef="#br0" timeOffset="77763.1544">4571 6882 133 0,'3'0'32'0,"-3"0"-24"16,0 0 8-16,2-2 2 15,3 0-15-15,-7 0-3 16,4 2 30-16,0-3-9 0,-2 2-15 16,-2 1-3-1,2-3-3-15,0 3 29 0,-7 0-8 16,7-2-11-16,0 2-5 16,5 0 3-16,-10 2 16 15,12-2 1-15,-7 0-15 16,0 0-2-16,-2-2 3 15,-1 2-11-15,-2-1 10 16,8 1-7-16,-1-3 12 16,-4 3-13-16,4-2 4 15,3 2-3-15,-7 0 6 16,4 0 8-16,0 0-8 16,-6-1 3-16,1 1-10 15,8-1 4-15,-5 1-5 16,4 0-2-16,-4 0 1 0,0-5 0 15,-2 7 0-15,0-4 1 16,0 2 4-16,-1 2-3 16,1 1 14-16,-1-3-4 15,3 0 6-15,-4 0-13 16,6 0 8-16,3 0 1 16,-3 0 5-16,1-3 3 15,1 3-5-15,-4 3 14 16,2-3-15-16,2 0 9 15,-6 0-13-15,-2 1 2 16,8-2-4-16,-8-2-1 16,-5 3-1-16,11 0-4 0,-2 0 8 15,-5 3-11-15,3-3 13 16,9 0-4-16,-4 0 14 16,-3 0-19-16,0 0 6 15,0 1-5-15,-5-1-3 16,7 0-2-16,-2 0 6 15,3 0-8-15,-1 0 5 16,0 0 2-16,-4-1-4 16,4 2-3-16,-2-1 3 15,2-1-2-15,-6 1 0 16,4 1-1-16,2-1-3 16,-4 0 8-16,2 1 0 0,8-1-3 15,1 2 1-15,3-2 3 16,5 3-6-16,-1-2 2 15,3 1 1-15,-2-2-2 16,3 4 5-16,-5-1-10 16,-1-1 11-16,-3 0-6 15,-5 2 3-15,1-2-6 16,2-2 5-16,0 2-3 16,0 0 1-16,2 0 0 15,-4 0-2-15,4-2 6 16,2-2-5-16,3 2 4 15,2 0-4-15,1-2 3 16,-3 2-4-16,-3 2-1 16,-1 0 1-16,-3-2 1 15,-1 4 0-15,4 1-3 0,-1-2 8 16,0 1-5-16,7-1 4 16,-1 1-6-16,1 1-2 15,5-5 4-15,2 1 0 16,-4 4 0-16,2-5-2 15,-3 2 3-15,0 0-4 16,-7 0 8-16,7 0-8 16,-4 0 4-16,1-2-1 15,6 0-3-15,4 0-2 16,-3 0 1-16,10-2-6 16,-5 0 5-16,0 0-7 15,-5 0 10-15,0 2-5 0,-3 0 3 16,-1 2 2-16,-3-4 2 15,1 2-3-15,0-2 3 16,2 0 1-16,0-1 0 16,0 0 0-16,5-1 4 15,4-1-2-15,-2 0-2 16,-1 2 0-16,-1-2-1 16,-3 1 2-16,-6 0-2 15,1 2 2-15,-1 2-7 16,-1 0 12-16,1-2-7 15,-5 2 5-15,3 0-8 0,-5-2 6 16,-1 0-4 0,2 2 2-16,1-2-3 0,-3 0 3 15,6 0 0 1,-1 2-2-16,-1 0 8 0,3-3-7 16,-4 2 2-16,1 1-1 15,0-3 0-15,7 0-1 16,-9 0-3-16,4 3 8 15,-5-3-11-15,-2 3 14 16,-5 0-8-16,2 0 2 16,6 0-2-16,-6 0 2 15,7-1-5-15,3 1 4 16,5-3 0-16,-1 3-3 16,7-2 7-16,-1 2-9 0,3 0 10 15,-1 2-4-15,8-4 2 16,-5 4-6-16,0-2 2 15,0-2 0-15,6 0-2 16,-10 2 6-16,2-2-8 16,2 2 10-16,0-3-5 15,-10 3 3-15,6-1-6 16,0 1 2-16,-3-3 1 16,2 3-4-16,-1-1-1 15,-1 1 4-15,7 0-6 16,0 0 6-16,0 0-2 15,5 1 0-15,-1-1-6 16,0 0 7-16,-4 3-2 0,5-3-1 16,-1 1 2-1,-2 2-4-15,0-1 6 0,0-2 0 16,-1 2-4-16,-6-2 9 16,1 2-10-16,-6 1 4 15,0-3 1-15,-6 0-1 16,0 0 2-16,-6 0-2 15,-1-3 4-15,6 6-6 16,1-3 2-16,-2 0 2 16,5 0-16-16,-1 1-1 15,1-1-17-15,-1 1-16 16,-1 1-8-16,-3 1-13 0,-5-3 2 16,-8 1-31-1,-9 1 35-15</inkml:trace>
  <inkml:trace contextRef="#ctx0" brushRef="#br0" timeOffset="80911.4916">6169 8041 342 0,'4'-5'63'0,"1"4"-35"16,-5-3-18-16,2-1 11 15,7 3 8-15,-5-3 4 16,3 1-3-16,7 0-26 16,-8 0 8-16,5 2-12 15,-7-2 30-15,0 2-17 16,-4 0 6-16,6 2-1 15,-10 0-1-15,12 0 9 16,-3 0-7-16,-5 0 5 16,-3 0-11-16,1 0 9 15,0 0-10-15,2 0 1 16,2 0-7-16,-2 2 2 0,-2-2 4 16,-2 0-7-16,2 0 9 15,-4-2-14-15,6 2 18 16,0 0-6-16,-2 0 10 15,2 2-18-15,8-2 9 16,-4 0-9-16,0 0 5 16,1 0-2-16,-5 0-5 15,-7 0 0-15,5 2 2 16,2-4-6-16,-2 2 2 16,2 0-14-16,0-2-18 15,6 2-30-15,-6 0-29 16,7 0-52-16,-1-3-252 15</inkml:trace>
  <inkml:trace contextRef="#ctx0" brushRef="#br0" timeOffset="81939.8986">6178 10455 518 0,'5'2'86'0,"-3"-2"-79"16,0 2 1-16,0-2 20 15,0 0 46-15,-2 0-31 16,5 0-12-16,-8 0-13 16,3-2-10-16,-2 2 16 0,7 0-3 15,-3 0-1-15,-2 0-17 16,4 0-6-16,-6 0-5 15,-5 0-48-15,10 0-71 16,1 2-156-16</inkml:trace>
  <inkml:trace contextRef="#ctx0" brushRef="#br0" timeOffset="102548.2757">4494 4881 277 0,'4'-13'19'0,"-2"4"-2"16,-6-3-11-16,4 3-5 15,2 2 11-15,0 0 17 16,-8-1-5-16,6 3-5 16,4 3 20-16,-8-1-12 15,-1 1 0-15,7 2-7 16,-2 0 8-16,-4 0 10 0,2-1-5 15,2 1 10-15,-5 0-11 16,8 0 11-16,3 0-18 16,-4-2 11-16,1 2-25 15,1-4-1-15,-4-1 3 16,4-1 10-16,3-2-3 16,2-4-18-16,4 3 18 15,5-1-12-15,2-3 8 16,7 3-13-16,4 2-4 15,2-1 1-15,1 2 0 16,0 3 0-16,-3 2 4 16,0 2-10-16,0 2 14 15,1 0-7-15,7-2 6 16,8 2-12-16,4 1 6 16,5-2-2-16,4 4 1 0,-2 0 0 15,3 1-3-15,1 0 11 16,0 0-7-16,1-2 2 15,1 0-5-15,3 0 5 16,-5-1-6-16,5 1 3 16,-11-1 0-16,-5 3-1 15,0 0 2-15,-4 2-7 16,-3 0 12-16,8 2-6 16,-3-1 0-16,4 0 0 15,3-1-9-15,9 1 8 16,-5-5-1-16,16-1-2 15,-1-3 1-15,4 0 6 0,-8-2-4 16,0 2 5-16,-7 0-7 16,-6 0 5-16,-4 6-2 15,-8-2 0-15,2 1 1 16,-9-1-5-16,7 1 8 16,2-2-12-16,4-3 16 15,3 0-6-15,8 0 2 16,6 1-8-16,2-1 3 15,3 0 0-15,-1 0 1 16,1 0 0-16,-12 0-1 16,-5 0 3-16,-5-1-1 15,-5 1 1-15,-5 0-3 16,8 0 5-16,-2-3-8 0,8 1 5 16,4 1-2-1,0-1 1-15,-2-4 0 0,0 3-7 16,-7 2 14-16,-6-2-7 15,-3 3 5-15,1 0-9 16,-1 0 5-16,-2 3-1 16,7-3 0-16,-3 0 0 15,4 1-6-15,2-1 13 16,6 3-10-16,-2-3 8 16,-3 0-6-16,0 0 3 15,-10-3-3-15,3 2 1 16,-2-6 0-16,7 4-2 15,1-1 5-15,7-3-9 16,3 3 12-16,-2-2-3 0,-6 2 1 16,-4-1-8-16,-9 1 4 15,-10 1-2-15,-3 3 1 16,3-2 0-16,0 4-1 16,16 2 4-16,6 2-1 15,14 0 1-15,6 7-2 16,6-5-2-16,-7 2 1 15,-8-4 1-15,-13 0 0 16,-4-5-3-16,-16 4 7 16,0-4-9-16,-5-1 14 15,-6 0-7-15,-5-1 1 16,9 1-4-16,-1-3 1 16,-6 3 0-16,5 3 0 0,3-2-3 15,-12 6 2-15,-1 0 1 16,0 1-5-16,1 7 10 15,5 11-9-15,3 2 8 16,0 7-8-16,3 10 3 16,-7 2-1-16,-4-2 0 15,-6 5 4-15,2 0 1 16,-5 0-2-16,2 5 15 16,1 1-10-16,-3-2 14 15,2 2-10-15,0 0 4 16,-1 0 5-16,0 1-7 15,-3-2-2-15,-3 6-5 0,-2-4 6 16,1 2-11-16,0-1 9 16,4-1-7-16,-3-1 1 15,3-3-2-15,0 1-1 16,-2-1 9-16,-2-3 1 16,0 2-1-16,-4 2-8 15,6 5 20-15,-2 5-20 16,-1 6 12-16,3 2-12 15,0 3 0-15,0-4-1 16,2-3 0-16,6-9-4 16,1-3 10-16,0-4-4 15,2-6-1-15,0 0-1 16,-7-2 4-16,0 1-4 16,-2 1 3-16,-2 0 0 15,-9 6 11-15,-1 2-11 0,-1 8-1 16,2 2 0-16,0 7 8 15,4-1-5-15,5-1-9 16,8-4 6-16,1-6-2 16,5-5 0-16,-1-7 0 15,0 4-3-15,-4-3 7 16,-5 7 5-16,-4 8-4 16,-5 5 23-16,-7 4-23 15,-1 4 3-15,-3 1-8 16,3 1 0-16,1 1 1 15,8-3 7-15,1-5-14 16,14-2 15-16,-3-2-12 0,8-6 8 16,-3 3 6-16,2 3-11 15,-6 3 6-15,-2 1 4 16,-5 8-5-16,-2 4-2 16,-5 3 5-16,-3 6-6 15,2 6 0-15,-5 2-2 16,3 1 9-16,8 2-18 15,-2-3 9-15,4-3 0 16,4-3-2-16,0 3 4 16,-4-2-5-16,3 3 6 15,-12-4 5-15,0 2-5 16,-2-2-5-16,2 5 4 16,-4-1-4-16,3 4-1 0,4 0 3 15,2 1-4-15,6-6 10 16,4-2-12-16,10-6 14 15,-1-7-12-15,8-4 13 16,-7-5-17-16,3 4 11 16,0-2-5-16,-6-1 2 15,-4-3 0-15,-2 3-3 16,-3-1 7-16,-4 1-1 16,4-2 2-16,-4 1-2 15,0-3 1-15,-2-2 0 16,0-2-4-16,-2-6 2 15,2 1-4-15,4-7 7 16,-2 4-8-16,4 0 6 16,-2 4-2-16,3 4 5 0,-1 0-6 15,0 0 1-15,4 1 16 16,-2-7-9-16,1-2 3 16,-3-8 9-16,-4-2-18 15,0-6 17-15,-2 1-16 16,2-3-6-16,0 2 1 15,6 3-21-15,-1 2-3 16,2 3 5-16,-1 4 11 16,3 0-3-16,-2 3 12 15,0-1 2-15,-7-2-2 16,0-1 3-16,0-6-3 16,-4-3 2-16,-4-3 6 15,4-4-3-15,2-1-2 16,0-2 16-16,2 2-14 0,2-3 4 15,0 1-5-15,-2 1-4 16,-4-2 5-16,-1-1-6 16,3-4 2-16,-2-4 0 15,-4-10 2 1,4 0-1-16,0-2 16 0,-1-3-6 16,-1 6 7-16,2 6-18 15,-2-2 0-15,0 6-2 16,2-1 0-16,-1 2 2 0,1-8-6 15,2-1 1 1,-3-4-6-16,3-3 7 16,2-6 7-16,2 1-10 15,-7-4 14-15,1 2-1 0,2-2 10 16,-5 2 7-16,-4 1 4 16,7-4-12-16,-8 0 12 15,2 0-18-15,-4-4 13 16,-8-4-21-16,-5-1 8 15,-6-7 6-15,-6 2-3 16,-1-2-12-16,-2 4 2 16,-9-1-6-16,-5 7 9 15,-11 3-14-15,-2-1 3 16,-4 4 1-16,-1 4-25 16,1 2 6-16,6 4 0 0,-2 0 1 15,4 0 8-15,1-2 0 16,3-2 14-16,-3-3-17 15,1 1 17-15,-1 1-9 16,-3-5 8-16,-5 0 2 16,1-5 1-16,0 5 4 15,-3-6-4-15,5 3 16 16,1-5-16-16,-1 2 22 16,-3-5-19-16,5 0 6 15,-2-1-10-15,3 4 15 16,1 2-6-16,5 2-7 15,-7 4 6-15,-1 0-5 0,2 4-6 16,3 2 12-16,5 2-14 16,10-5 7-16,1 1-4 15,-4 5-1-15,4-2 3 16,-5 2-2-16,-3 3 2 16,-3-3-5-16,5 6 10 15,-5-3-4-15,-5 5 3 16,5-4-8-16,2 1 10 15,-1 1-10-15,6-4 4 16,3 3-3-16,-2 0 3 16,5-2-7-16,-2 4 3 15,-2 0 8-15,-5 2-11 16,1-4 4-16,-5 4-1 0,7-6-1 16,-5 2 5-1,5-5-1-15,2 1-1 0,3-6-4 16,-4-3 12-16,-6 3-6 15,0 1 4-15,-2-2-8 16,-4 3 3-16,-5 2 0 16,7 1-5-16,4 1 6 15,6 1-3-15,5 0 7 16,11-3-10-16,1 0 12 16,2-2-7-16,0 2 3 15,-3-2-4-15,-3 2 1 16,-6-4-1-16,-8 2-4 15,-1-2-5-15,-3 0 9 16,4-4 4-16,4 0-2 0,3 0 4 16,8-4-8-16,0-2 3 15,0 2 1-15,1 0 0 16,3-3 0-16,-1 3-2 16,0 4 6-16,-1-1-8 15,-1 1 9-15,-2 0 0 16,4-2-2-16,12 2 1 15,7 0-4-15,7 0 4 16,7-4 10-16,4 4-9 16,-4-8-3-16,-2-2 7 15,0-6-6-15,0-3-2 16,-4-3 12-16,-4-1-7 16,1 4-6-16,-4-3 2 0,2 4-2 15,2 0 2-15,0-4 4 16,1 4 3-16,5-8-8 15,0-1 14-15,-1 0-13 16,0-7-2-16,-1-4 0 16,1-4-1-16,-2-5 0 15,-2 2 1-15,-3-4-5 16,5 3 11-16,-6 1-5 16,-3-98 2-16,13 111-6 15,-2-5-5-15,4 0 1 16,-5-6-3-16,-2-39-10 15,-2-11 6-15,-2-8-11 0,-5-8 11 16,-3-7 4 0,-1 0 3-16,-3 1 11 0,3 5-8 15,4 4 4-15,6 1-3 16,0 4 2-16,8-1 0 16,0 1-5-16,8 1 8 15,-8 1-11-15,2-1 3 16,-2 0 5-16,-9 2-23 15,-3-1 19-15,-1 2-2 16,-1 2-12-16,-3 1 11 16,9 0-15-16,-3-6 21 15,9-3 4-15,-1-5-10 16,3-2 14-16,-7 1-12 16,7 7 6-16,-5 5-4 15,1 11 2-15,3 6 4 0,8 4-8 16,-5 0 15-16,4-1-8 15,7 3 0-15,-2-4-2 16,0-7-2-16,4-3 1 16,3-8 1-16,-3 1 1 15,3-3-1-15,-5 9 5 16,-1 10 3-16,-10 9-5 16,-10 6 1-16,1-1 2 15,-6-1-5-15,3-2 2 16,-1-4 1-16,4 0-3 15,0-2 0-15,1-4-6 16,-1-5 12-16,4-3-8 0,-2 0 9 16,5 0-12-16,2-1 6 15,0-1-2-15,-4 1 0 16,6 4-1-16,-9-2-1 16,-1 5 6-16,-10 2-10 15,9 2 15-15,-7-2-11 16,9 0 6-16,-3-1-6 15,14 1 1-15,-2-1 1 16,2 8-1-16,-4 1 3 16,9 1-7-16,-5 0 12 15,2 0-7-15,-6 1 10 16,4-1-18-16,-8 1 9 16,-4-2 0-16,4 0-2 0,4 0 2 15,-2 2-5-15,4-1 8 16,2 9-13-16,4 2 20 15,2 3-20-15,-3 5 8 16,2 1 0-16,0-1 0 16,-2-3-7-16,3-2 5 15,0-4-13-15,1-5 15 16,6 2 1-16,-1-2-7 16,5 5 13-16,0 6-10 15,4 3-3-15,-3 1 6 16,1 1-3-16,-4-2 5 15,2-2-6-15,-1-4 2 16,-5-7-2-16,6-3 6 16,-4-2-6-16,-3-2-3 0,1-2 9 15,-6-2-6-15,-2 1 2 16,-1 1 3-16,1 5 2 16,-7 6-8-16,4 5 14 15,-2 4-7-15,1 8 8 16,2 2-16-16,1 3 7 15,1 3-1-15,7 0-3 16,-4 0 4-16,6-4-3 16,-5 2 8-16,2-1-11 15,-4 6 16-15,1 1 0 16,-6 11-4-16,-2 7-6 16,-2 6 1-16,2 5-4 15,-4 3 0-15,2 0-21 0,0 1-19 16,4 1-76-16,3 5-16 15,9 5-111-15</inkml:trace>
  <inkml:trace contextRef="#ctx0" brushRef="#br0" timeOffset="107849.1904">3159 15387 328 0,'-14'27'30'0,"1"0"-30"15,-3 5 0-15,6-7-30 0</inkml:trace>
  <inkml:trace contextRef="#ctx0" brushRef="#br0" timeOffset="110620.8665">2659 15977 377 0,'-6'0'64'0,"6"-1"-44"0,4 1 12 15,-4-3 30-15,5 3-10 16,-2-1-8-16,1 1-8 16,-4 0 3-16,0 0-4 15,0 0-10-15,-2 0 2 16,0 0-7-16,2 0 4 16,-3 0-14-16,0 0 5 15,3 1-12-15,0-2-3 0,0 2 6 16,-4 3-6-1,0 5 0-15,-7 1-1 0,-7 2 0 16,-5 6 2-16,10-7-1 16,-3 4 1-16,8-5 0 15,3 2 1-15,1-6-4 16,4 1 5-16,0-2-3 16,4 1 9-16,1 2-8 15,6-4 15-15,2 0-11 16,10 6 13-16,4-3-16 15,6-2 0-15,7 5-2 16,-2-2 0-16,-1 2 0 16,-6-1-1-16,-8-1 0 15,-9 1 2-15,-6 1 3 16,-3-2 9-16,-3 7 13 16,-2 2 0-16,-2 1-7 0,-3 4-9 15,-5 0 2-15,-2-3-11 16,-1-7 3-16,1 2-8 15,-1-9-10-15,7-1-2 16,-4 1-37-16,-1-5-5 16,1-5 1-16,-2 1-4 15,-1 0 26-15,2-1-22 16,-1 0-40-16,6-3-7 16,2 2-113-16</inkml:trace>
  <inkml:trace contextRef="#ctx0" brushRef="#br0" timeOffset="110924.3326">2994 16110 324 0,'2'-8'451'0,"-4"4"-345"15,2 2-105-15,0-1 19 16,0 3 13-16,4 0-10 15,0 9-18-15,4-1 18 16,3 11-11-16,-3 2 2 16,2 3-1-16,-6 6-2 15,-2-8-5-15,1 2 0 16,-1-7-7-16,0-4 1 16,0-9-7-16,0 0-30 0,-2-4-22 15,2 0-15-15,0 0-31 16,-2 0-13-16,-2 0-102 15</inkml:trace>
  <inkml:trace contextRef="#ctx0" brushRef="#br0" timeOffset="111101.2015">2989 15981 723 0,'-4'-1'238'0,"2"-2"-174"0,-2 3-51 16,4-1 3-16,4 1-10 16,-2 0-6-16,0 0-73 15,3 0-127-15,-3 0-165 16</inkml:trace>
  <inkml:trace contextRef="#ctx0" brushRef="#br0" timeOffset="111943.9661">3883 15927 310 0,'-7'-12'375'0,"1"2"-284"0,2 1-51 16,1 0 35-16,-2 1-14 16,3 2-14-16,4 2-11 15,-2 0-21-15,0 0 8 16,5-1-8-16,0 4 5 16,-5-2-4-16,2 3 17 15,0 0-13-15,-4 0 4 16,2 3-17-16,0 7 17 15,0 8 17-15,-2 12-23 16,2 11-14-16,-2 9-3 0,4-2 2 16,0 2-2-16,7-2 4 15,-1-6-2-15,8 6-6 16,-3-8 2-16,6-3 1 16,-2-7-2-16,-1-9-9 15,-1-2 1-15,1-5-24 16,-7-10 18-16,1-4-40 15,7-8-32-15,1-6-39 16,-3-4-52-16,3-4-56 16</inkml:trace>
  <inkml:trace contextRef="#ctx0" brushRef="#br0" timeOffset="112209.8622">3835 16054 775 0,'0'-6'248'0,"4"1"-216"16,-2 5-32-16,2 0 2 0,7 0-5 15,9 0-17 1,5 5-124-16,13-5-142 0</inkml:trace>
  <inkml:trace contextRef="#ctx0" brushRef="#br0" timeOffset="112701.5902">4489 16146 447 0,'-9'-12'169'0,"4"7"-137"16,-3-4-27-16,-5-1 15 15,5 2 17-15,-2-2-20 16,-9 2-9-16,6 4 6 16,-3 0-11-16,1 2 8 15,-1 2-8-15,3 2 12 16,-2 2 7-16,3 3 28 15,4 2 9-15,-3 7-1 0,-3 3-8 16,5 6-15-16,1 5 21 16,2 2-10-16,12 0 9 15,4 6-29 1,8-5 7-16,9-2-11 0,6 0-4 16,0-9-6-16,8-9-4 15,-5-4-8-15,-1-9-8 16,-4-4-2-16,-6-1-23 15,-5 2 9-15,-7-3-46 16,-6 2-49-16,-3 0-62 16,1 4-178-16</inkml:trace>
  <inkml:trace contextRef="#ctx0" brushRef="#br0" timeOffset="114021.7342">5423 16120 601 0,'-3'-6'251'16,"-3"4"-162"-16,4 0-15 16,0 2 25-16,-1 0 10 15,0 0-50-15,6 0-24 16,-6 0-1-16,6 0-10 16,-3 0 2-16,0 0-15 15,0 0 5-15,0-4-14 16,0 4 5-16,0 0-3 0,3 0-6 15,-1 0 2 1,2 4 0-16,0-4-2 0,5 2 5 16,1 6-4-16,3-4 6 15,7 3-3-15,7 4 1 16,1-3-6-16,8 2 3 16,4-2 0-16,2 1 0 15,-3 0 0-15,-4-1-4 16,-4 2 8-16,-6-2-10 15,-10-2 8-15,-4 2-4 16,-6-4-2-16,-3-4 4 16,-2 0-5-16,3 4 0 15,-8 6 3-15,0-2 2 16,-6 7 0-16,0 2 0 16,-5-3-1-16,-1 9 5 0,-1 3-5 15,-3 1 2 1,-5 8-1-16,2 3 0 0,1-4 3 15,-4-3-6-15,7-4 6 16,7-12-2-16,9-8 1 16,2-3-4-16,2-4-13 15,0 0 0-15,4 0-13 16,-6 0-12-16,2 0-11 16,2 0-34-16,-2 0-37 15,0 0-65-15,6 0-149 16</inkml:trace>
  <inkml:trace contextRef="#ctx0" brushRef="#br0" timeOffset="115557.8513">6570 16168 552 0,'-7'0'158'0,"-4"0"-120"16,7 0 29-16,-3-4 30 0,0 4-25 15,-1 0-31 1,3-4-12-16,1 0 2 0,2 2 1 16,-3-2-1-16,5 4-14 15,-3-4 5-15,-1 0-16 16,2-4-2-16,2 3-4 16,0-4-5-16,2-1-20 15,2 2-17-15,6-7 24 16,5 4 5-16,3-3 10 15,6 4-21-15,1 1 13 16,8 6 4-16,-2 0 7 16,6 9 0-16,-2 5 2 15,-4 5-4-15,-9 7 5 16,-10 13 2-16,-12-1-3 16,-14 9 8-16,-10 0-8 0,-10 6 3 15,-4-5-3-15,-4-5-1 16,9-9-1-16,4-4 1 15,8-13 0-15,13-6 8 16,3-7-1-16,5 4-8 16,3-5-8-16,-1 0-18 15,6-5 25-15,15 4-5 16,6-4 6-16,9-2-3 16,9 1 8-16,-3 2-3 15,3-4 1-15,0 2-6 16,-8 2 1-16,-5 0-31 15,-5-1-64-15,-13-4-75 0,-5 1-172 16</inkml:trace>
  <inkml:trace contextRef="#ctx0" brushRef="#br0" timeOffset="116066.5579">7245 16190 560 0,'-11'-16'189'15,"0"6"-162"-15,-3 6-18 0,-1-2 47 16,-1 2 14-16,3 4-38 15,-5 0-29-15,3 2-1 16,1 6 2-16,5-4 0 16,1 5-3-16,2-1-2 15,4 5 1-15,7 1-3 16,2 1-2-16,6-4 5 16,5 7 2-16,7 6 12 15,1 6 17-15,1 2-5 16,0 4 3-16,-1-1-6 15,-5-3 2-15,-10-5-10 16,-3-6 5-16,-3-4-11 0,-10-11-4 16,-3 3 8-16,3-5-11 15,-11-4 10-15,1 0-10 16,-1 0-2-16,1-4-3 16,-5 0 0-16,4-1-9 15,3 5-5-15,2 0-14 16,6 0-26-16,1 0-14 15,6 0-23-15,3 0-52 16,1 0-35-16,10-6-42 16</inkml:trace>
  <inkml:trace contextRef="#ctx0" brushRef="#br0" timeOffset="116609.0522">7528 16445 619 0,'0'-8'105'0,"3"0"-92"0,-6 2 29 16,1 6 96-16,4-5-60 16,-2 5-51-16,3 0-4 15,-1-3-10-15,2-3 21 16,1 2-32-16,3-8-2 16,4-2-5-16,3 0-2 15,1-3-11-15,-3 2-14 16,0-1 7-16,-5-3 1 15,-6 1-6-15,-7-4 2 16,2 8 14-16,-10-4 14 16,3 4 0-16,-2 6 2 15,-3 4 14-15,-4 0 6 16,4 8-14-16,-7 4 12 0,-1 7-12 16,2 6 5-1,0 11-12-15,3 4-1 0,7 8 3 16,3-3 9-16,10-1 23 15,4 0-11-15,7-11 6 16,10 0-14-16,6-8 19 16,2-2-31-16,7-9-4 15,0-2-38-15,-2-12-71 16,-1-2-126-16</inkml:trace>
  <inkml:trace contextRef="#ctx0" brushRef="#br0" timeOffset="118159.1807">8057 16254 589 0,'4'-4'160'0,"-6"2"-77"16,2 2-11-16,-5 0 10 15,0 0-17-15,7 0-31 0,1-4-16 16,0 4-14 0,-1 0 15-16,0 0-13 0,-4-4 6 15,-3 4-12-15,2-4 0 16,1-2-3-16,-2-1 0 15,-7 2 3-15,2-3-4 16,-9 6 2-16,-4 2 4 16,0 4-2-16,-3 7 2 15,1-3-2-15,3 9-2 16,6-3 1-16,1 4 0 16,8 0-8-16,6 5 8 15,4-6-6-15,0 6 3 16,15-5-18-16,-1 0 11 15,6-10 3-15,0-4 4 0,7-12-11 16,-4-5 0-16,2-7 0 16,-8-1 1-16,0-5 0 15,-5-1-17-15,-5 6 28 16,1-2-2-16,-8 7 0 16,-8 5 5-16,4 0-1 15,-5 7 0-15,5 0 0 16,-3 4-6-16,6 0-16 15,-3 0-2-15,5 0 14 16,-5 0 11-16,6 4 0 16,-6 6 29-16,9 2 0 15,-2 10 3-15,-3 10-1 16,5 1-19-16,0 6 9 0,-5-2-7 16,3-1 9-1,-7-3-9-15,-4-8 2 0,-1-3-12 16,3-6-4-16,-7-2 0 15,5-4 0-15,2-3 0 16,-1-2 2-16,-6-1 6 16,3 2-3-16,-1-2 9 15,-5 0-10-15,-5 0 9 16,-1-2-10-16,-1 0-3 16,-2-2-4-16,5-2-28 15,5 2-23-15,9-2-42 16,2 2-43-16,9-4-99 0</inkml:trace>
  <inkml:trace contextRef="#ctx0" brushRef="#br0" timeOffset="118919.4731">9235 16152 204 0,'2'-6'548'15,"-4"2"-421"-15,-2-1-109 16,-1 4 28-16,0 1 27 16,3 1-39-16,2-1-29 15,-4 13-1-15,4 5 15 16,-3 4-18-16,1 11 3 15,7 2-2-15,3-5-4 0,6-1 2 16,3-8-13-16,6-8-1 16,4-12-20-16,0-6 1 15,2-9-13-15,-2-8 34 16,-3-9 2-16,-6 1 8 16,-10 6 4-16,-5-2 2 15,-3 5 26-15,-5 6 2 16,-1 1-13-16,1 6-19 15,-1 0 14-15,-1 5-11 16,4 1-6-16,6 2-14 16,-1 2-4-16,1 1 1 15,3 9 18-15,1 2 4 16,-1 7 1-16,4 16 26 16,3 3-7-16,0 13 22 15,0 4-30-15,0 2 19 0,1-5-19 16,-5 0 13-16,-3-10-8 15,-3-8 1-15,-8-5 12 16,-8-8-17-16,-1-5-1 16,-1-1-14-16,-5-3 14 15,3-6-12-15,-2-3-4 16,-1-5 2-16,-4 0-7 16,4-5-1-16,-7-3-4 15,4-1-7-15,4-8-48 16,1 2-34-16,3-3-99 15,13 1-340-15</inkml:trace>
  <inkml:trace contextRef="#ctx0" brushRef="#br0" timeOffset="119816.898">10781 15877 856 0,'-2'-8'189'15,"0"4"-140"-15,2 0-32 16,-2 2 68-16,2 2-22 16,0 0-42-16,2 2-21 15,0 2 0-15,2 0 0 16,12 10 4-16,11 8 6 0,1 10-9 16,7 7 9-16,0 3-4 15,-6-2 9-15,-2-5-14 16,-10 1 6-16,-3-15-7 15,-5-7 6-15,-1-4-6 16,-3-5 2-16,1-3 6 16,4 3-6-16,-4-5 18 15,1 0-18-15,1 0 4 16,0 0-4-16,-2 0-2 16,1-5 7-16,1-2-7 15,6 1 0-15,1-8 6 16,4-4-12-16,-4-4 12 0,3-5-9 15,0-8 5 1,-5-1-4-16,5 0-3 0,-5-2 3 16,-4 5-3-16,-2 3 0 15,-4 7 3-15,-1 10 0 16,-2 5-2-16,0 6-17 16,2 2 3-16,-2 0-15 15,0 2 3-15,2 0-20 16,-2 3-35-16,0-4 30 15,6 8-12-15,-1-6-24 16,-3 7-100-16,2 0-34 16</inkml:trace>
  <inkml:trace contextRef="#ctx0" brushRef="#br0" timeOffset="126763.7021">11859 15877 151 0,'-2'2'90'15,"2"0"-48"-15,0 4-28 0,0 3-13 16,0 0-1-16,-4 1-2 16,8 30-20-16,-8-36-46 15</inkml:trace>
  <inkml:trace contextRef="#ctx0" brushRef="#br0" timeOffset="127346.2265">11866 15954 146 0,'-4'-5'179'16,"-1"2"-111"-16,-1 3-38 0,-4-6-2 15,2 2 13-15,-1 4 5 16,2-5 9-16,-2-3-13 15,2 0 0-15,1 2-16 16,2-7-13-16,-1 0-13 16,1-1-20-16,-1 1-19 15,-4 5 5-15,-2-3 20 16,-1 3 14-16,2 4 11 0,1 4 21 16,3-4 16-16,-2 4-12 15,4 0 4-15,0-2-5 16,-3 2 7-16,3 0-23 15,4 0 4-15,0 2-20 16,-2 2-3-16,8-4-5 16,1 8 1-16,-1 2 3 15,10 3-3-15,3 4 1 16,4 2 4-16,8-2-3 16,5 1 4-16,-3-3-2 15,8-2 7-15,-1 4 1 16,-1-8 14-16,-7 3-11 15,-6-1 15-15,-5-3-12 16,-8-4 6-16,-7 2-12 0,0-2 3 16,-4-4-4-16,-2 0 0 15,0 4 2-15,-8 0 0 16,4 10 5-16,-7 0-12 16,-5 4 3-16,-5 8-2 15,2-3-6-15,-5 2 4 16,0 2-1-16,-5 2 0 15,2-3-4-15,0 0 2 16,2-4-8-16,5-4 2 16,5-3-18-16,6-8-18 15,0 2-62-15,4-4-143 16</inkml:trace>
  <inkml:trace contextRef="#ctx0" brushRef="#br0" timeOffset="128137.6648">12485 16093 176 0,'2'-6'97'16,"6"-5"-94"-16,-4 1 90 0,0-2-21 15,-1 1 24 1,1 2 10-16,-2 5-31 0,0-4 4 16,4 8 8-16,-6-4-34 15,0 2-12-15,0 2-17 16,0 0 3-16,-4 0-13 16,8-3-7-16,-2 3-5 15,-4 3-4-15,2-1-2 16,2 2 4-16,-2 4 15 15,0 10 4-15,2 8 3 16,-2 6-12-16,-2 8 8 16,-4 0-16-16,4 0 2 15,0 1-4-15,0-10-15 0,0-5-29 16,4-3-25-16,2-5-52 16,4-4-56-16,-2 0-53 15</inkml:trace>
  <inkml:trace contextRef="#ctx0" brushRef="#br0" timeOffset="128569.0145">12831 16092 469 0,'-9'1'115'16,"-6"8"-50"-16,1 3-26 0,3 5 11 15,0 4-16-15,1 8-6 16,6 2-18-16,2 1 1 16,8 0-11-16,6 3 0 15,6-8-6-15,6-4-5 16,3-10-30-16,4-4-21 15,5-5-15-15,1-12-13 16,-3-10 15-16,0-5-13 16,-6-3 88-16,-7-2 13 15,-10 6 99-15,-6 0-48 16,-13 5 7-16,-5 2 4 0,-7 1-10 16,-2 1 17-16,-5 5-32 15,1-5-14-15,-4 7-18 16,6 2-14-16,-1 0-4 15,8 4-24-15,1 0-73 16,5 0-69-16,4 4-196 16</inkml:trace>
  <inkml:trace contextRef="#ctx0" brushRef="#br0" timeOffset="128993.2547">13528 16146 371 0,'16'-4'367'16,"-9"-1"-234"-16,-1 2-74 15,-6 0-8-15,0 3 1 16,-2 3-39-16,0-3-13 16,2 8 0-16,2 4-4 0,2 11 4 15,-2 8 0 1,1 9-5-16,-3 0 5 16,-3-4-2-16,1-9 7 0,2-7-1 15,0-8-4-15,5-8 9 16,-8-3-6-16,3-1-4 15,0 0 1-15,6 3-5 16,-4-3-10-16,9 0-32 16,4-4-17-16,5 0-45 15,5-14 11-15,4-4-46 16,2-4 36-16,-2-7-20 16</inkml:trace>
  <inkml:trace contextRef="#ctx0" brushRef="#br0" timeOffset="129177.1497">13807 16212 232 0,'13'-12'148'16,"-4"6"-81"-16,-7 6 9 15,-8 6 17-15,-5-2-18 0,-7 6-40 16,-5 6-6-16,-2 2-2 16,4 5 2-16,-4-1 4 15,7 2-4-15,7 6 23 16,3-6-11-16,8 2-17 16,2 0-12-16,4 0-6 15,9-7-6-15,1-2-20 16,9-7-49-16,6-6-63 15,5-8-46-15,-1-10-155 16</inkml:trace>
  <inkml:trace contextRef="#ctx0" brushRef="#br0" timeOffset="129876.085">14101 16329 507 0,'-2'4'154'0,"-2"6"-109"16,4-2 7-16,0 2-3 15,2 3 18-15,0 10-46 0,7-5-12 16,-3 4-6-16,0-4-3 16,6 0 2-16,-1-10-2 15,-4 0 2-15,2-2-1 16,-5-2 6-16,-1-8-2 16,-1 8 14-16,-2-8-10 15,0 4 3-15,0-4-12 16,0-2-13-16,2-2-5 15,2-2 1-15,6-6-1 16,3-2-1-16,0 0-1 16,3 0-29-16,1-5 1 15,1 10 4-15,1-1 24 16,-7 1-6-16,2 9 9 16,-5 3 13-16,-3 2 4 0,-1 7 25 15,-3 1 3-15,2 0 1 16,2 3-7-16,-2 3 1 15,0-10-12-15,-2 4-7 16,3-5-4-16,-1-4-1 16,2-4-10-16,6-2-36 15,3-6-11-15,4-11-4 16,0 5 13-16,4-9 9 16,-3 4 40-16,-5 6 29 15,1 4 67-15,-7 5-19 16,-5 6-28-16,0 2 19 15,2 2 4-15,-4 6-10 0,2 1-35 16,3 0-7-16,1 3-20 16,4 2 1-16,-1 5-1 15,5-6-11-15,-1 4 3 16,3-3-33-16,4-8-30 16,0 2-128-16</inkml:trace>
  <inkml:trace contextRef="#ctx0" brushRef="#br0" timeOffset="130631.7223">14758 16192 334 0,'-4'-18'461'0,"2"0"-362"16,-1 4-66-16,-1 6 16 16,2 3 33-16,2 5-27 15,0 0-42-15,0 0-13 16,-2 0-8-16,4 5-1 15,-4 3 9-15,-4 10 0 16,2 8 4-16,-2 11 7 16,-1-2-6-16,-1 5 11 15,2-8-6-15,6-1-5 16,0-13-4-16,3 0-2 16,0-6-1-16,1-6-20 0,0-3 5 15,3 2-21-15,1-1 7 16,2-8-23-16,1 4 6 15,5-5 7-15,-3-4 24 16,3-3 8-16,-3-6-10 16,2 0 10-16,-1 0 9 15,-3-1-6-15,-2 12 2 16,-2 1-3-16,-1 6-6 16,1 1 1-16,1 8-11 15,2-1-14-15,5 1 13 16,-1 4-2-16,1 1 26 15,1 4 0-15,1-4 33 0,2 4 12 16,-2 4 28 0,1 0 11-16,5 4-6 0,-8 1-29 15,1 0-33-15,-1-5-15 16,1 0-1-16,-5-4-40 16,7-4-134-16,9-14-356 15</inkml:trace>
  <inkml:trace contextRef="#ctx0" brushRef="#br0" timeOffset="132110.0956">16638 16276 542 0,'3'0'139'0,"1"0"-78"16,-6 0 10-16,0 0 28 15,2 4-32-15,-3-4-19 16,3 0-37-16,0 0 9 16,3 4-8-16,4 2 3 15,0 2-11-15,5 0-2 16,5 7-2-16,4-7 0 15,6 1 0-15,-2 0-20 16,4-9-3-16,-5 0-14 16,1-4 12-16,-8-6-9 15,-1 1 12-15,-5-3 0 16,-6-2 11-16,-10 0 4 0,-1 1 7 16,-5-4 5-16,-3 3 3 15,-4 4 8-15,-2 6-12 16,0 1 5-16,-3-2-4 15,2 10 1-15,1-2 2 16,-1 1 2-16,6 6 1 16,1 0 0-16,5 7 1 15,5 4-12-15,4 2 11 16,2-4-10-16,7 3 1 16,7 0-1-16,4-3 2 15,2-3-3-15,1-10-2 16,-3-3 1-16,-1-3-21 0,-7-3-3 15,-1-3-19-15,-5-6-8 16,-1 2-23-16,0-3-7 16,1 0-15-16,1 0 31 15,2 3 48-15,2 1 17 16,0-3 1-16,0 6 24 16,1-3 33-16,-6 5-13 15,1 4 2-15,1-4-26 16,-2 4-6-16,2 4-5 15,25 19 16-15,-30-20 14 16,-1 3-18-16,2 2 7 16,3 1-8-16,2 5 3 15,0 4-11-15,-1-9-3 16,0 4-2-16,-4-9-6 16,-2 0 6-16,1-4-4 0,-1 0 10 15,0-4-11-15,6-4-2 16,4-2 2-16,1-9-6 15,5-1 3-15,0-4-21 16,-4 2 1-16,-1 0-16 16,-3 4-6-16,2 0 12 15,-3 5 30-15,-3 8 2 16,4 2 8-16,-2 3 9 16,-1 0 21-16,2 3 7 15,-2 2-4-15,-1 8-1 16,3 1-26-16,-2 1-5 15,2 2-8-15,2 4 6 0,0-8-8 16,3 1 0-16,-1-4-13 16,3-2-10-16,-1-8-24 15,3 0-27-15,-1-9-54 16,4-5-95-16</inkml:trace>
  <inkml:trace contextRef="#ctx0" brushRef="#br0" timeOffset="132343.9505">17450 16034 408 0,'2'-4'256'0,"0"4"-166"16,1-4-72-16,-1 8 8 16,2 2 51-1,3 10-32-15,4 2-11 0,-2 8-24 16,2 7-5-16,-2 2-4 15,-2-3-2-15,-5 2-7 16,-2-2-25-16,0-10-31 16,-2 0-38-16,-3-7-74 15,-4-7-260-15</inkml:trace>
  <inkml:trace contextRef="#ctx0" brushRef="#br0" timeOffset="132545.5073">17417 16276 459 0,'0'-5'280'0,"2"1"-182"15,0-1-68-15,0 1-25 16,5 0-5-16,4 0 0 16,5 2-62-16,8-2-46 15,7 0-70-15,5 0-166 16</inkml:trace>
  <inkml:trace contextRef="#ctx0" brushRef="#br0" timeOffset="133084.2195">17793 16244 529 0,'2'4'79'0,"-2"-4"-56"0,-6 4 23 16,-2 2 4 0,0 3-22-16,-1 0-13 0,-1 9-1 15,8 9-7-15,2-1 5 16,8 6-11-16,3-2-1 15,5-2-7-15,3-6 2 16,6-8-2-16,-3-6-12 16,2-8-11-16,-4-8-12 15,1-10 15-15,-8 0-1 16,-4-10-4-16,-4-2-11 16,-5-6 43-16,-5 5 2 15,2 3 38-15,-1 6 0 16,0 4-28-16,1 8-10 15,3 6 0-15,0 0-1 0,0 4-1 16,3 4 0-16,1 2-1 16,3 2 1-16,0 0 0 15,1 7 0-15,5-6 8 16,1 3 24-16,-1-6 3 16,-1 2-5-16,-3-4 14 15,-1 1-15-15,-1-5-9 16,0 0-20-16,4-5-27 15,0-3-18-15,5-2-4 16,2-2-8-16,2-2 2 16,2 0 55-16,-2 0 29 15,-4 6 33-15,-3 0-17 16,-8 4-1-16,-3 4-1 0,-2 0-2 16,2 4-8-1,0 1-6-15,5 2-15 0,1-1-8 16,6 2-8-16,1-4-10 15,4 0-22-15,5-6-52 16,0 0-22-16,1-6-29 16,0-2 33-16,-3 3-29 15</inkml:trace>
  <inkml:trace contextRef="#ctx0" brushRef="#br0" timeOffset="133556.9443">18575 16223 336 0,'2'0'255'16,"0"0"-189"-16,-4 0-56 15,2 0 11-15,2-5 6 16,0-1 20-16,0 2-26 16,6 0 10-16,-2 4-4 15,-1-4 22-15,-1 4-21 16,0 0-10-16,4 0-16 15,-2 0-2-15,3 0-7 16,4-4-24-16,3 0-16 16,2-2-22-16,4 1 32 0,-2-2 16 15,-5 1 20 1,-3 2 2-16,-6 4 11 0,-6 0 27 16,0 0 11-16,0 0 1 15,-2-4-28-15,0 4-2 16,-4 0-19-16,-6-6 4 15,-3 2-6-15,-4 0-2 16,-5 4-1-16,-2 4-3 16,-1 2 6-16,0 11 0 15,2-4 4-15,5 9 5 16,3-4 32-16,7 4 7 16,8-3-10-16,4 2-20 15,6 2-6-15,5-4-12 16,3 2-2-16,5-4-20 15,6-2-61-15,2-7-68 16,0-6-88-16</inkml:trace>
  <inkml:trace contextRef="#ctx0" brushRef="#br0" timeOffset="133874.6158">18916 16173 544 0,'-5'-5'139'15,"3"1"-105"-15,2 4-19 16,0 4 31-16,2-4-15 0,5 5-20 16,2 8 1-16,4 1-10 15,2 4 16-15,4 4 1 16,-1 5 0-16,-5-6-12 15,1-3 11-15,-6 5-3 16,-3-5 1-16,-1-4-10 16,-6-1-5-16,-2 0-1 15,-3-7-4-15,-3 2-24 16,-2-4-72-16,-5 0-11 16,2-8-103-16</inkml:trace>
  <inkml:trace contextRef="#ctx0" brushRef="#br0" timeOffset="134072.3891">19005 16154 540 0,'14'-4'249'16,"-3"4"-152"-16,4 0-75 15,1 0 26-15,4 0-12 16,4 2-36-16,5 0-64 15,4-2-156-15</inkml:trace>
  <inkml:trace contextRef="#ctx0" brushRef="#br0" timeOffset="136630.7757">20295 16174 491 0,'0'0'125'0,"-2"-1"-82"16,0 1 11-16,2 0 4 16,0 0 17-16,0 0-34 15,0-5-20-15,2 5-9 16,0 0 4-16,-2 0-16 15,2 0 5-15,0 0-7 16,0-4 8-16,3 0-5 16,2-2-1-16,6 2-1 0,0 0-18 15,5-5 0 1,3 8 1-16,2-1 8 0,2 2 4 16,2 3 6-16,0 6 1 15,0-1 7-15,-5 6 15 16,-4-1-20-16,-4 0 2 15,-8 1 0-15,-6-4 0 16,-4-2-1-16,-6 0 4 16,-5 2-6-16,-10-6 3 15,-4 6 2-15,0-6-7 16,-4 5 13-16,6-4-11 16,8 3 10-16,3-4 2 15,5 6-1-15,3 3-1 16,4 0-11-16,4 1 0 15,2-1 2-15,8 1 7 0,7 0-10 16,12-6-9 0,4-8-13-16,10-4-3 0,1-5-29 15,-4-4-28-15,-3-1 2 16,-14 0 37-16,-4 5-3 16,-13 2-66-16,-2 2-34 15</inkml:trace>
  <inkml:trace contextRef="#ctx0" brushRef="#br0" timeOffset="137059.2361">20928 16194 539 0,'11'-4'180'0,"-2"-5"-133"16,-7 9-29-16,-2-2 39 15,-5 2 10-15,3-2-43 16,2 2-24-16,-2 2-1 16,-4-4-1-16,-6 4-5 15,-3 0-5-15,-6 3-6 16,-3-1 10-16,2 2 8 0,-3 6 10 15,5-2 14-15,1 8 7 16,-2 4-15-16,3 4-7 16,5 1-9-16,2-5-5 15,9 1-2-15,4 0-5 16,9-9-12-16,9-6-38 16,9-4-10-16,3-8 5 15,3-10 1-15,-2-8-9 16,-4 0 11-16,-4-9-9 15,-8-1-32-15,-6-4 37 16,-3-4-77-16</inkml:trace>
  <inkml:trace contextRef="#ctx0" brushRef="#br0" timeOffset="137269.8368">20928 15949 241 0,'-3'-12'189'16,"3"11"-102"-16,0 1-38 15,0 6 45-15,0 6-15 16,3 7-26-16,-1 12-11 15,1 2 0-15,1 14-8 16,0 0-20-16,0 1 3 16,3-1 7-16,-3-11-22 15,4-5-2-15,-4-7-4 16,0-12-8-16,1-8-37 16,-1 1-40-16,6-5-33 15,-2-5-103-15</inkml:trace>
  <inkml:trace contextRef="#ctx0" brushRef="#br0" timeOffset="138232.7802">21128 16226 508 0,'5'0'177'0,"-5"0"-98"0,2 0 12 16,-4-3-25-16,2 6-33 15,4 1-23-15,3 2-7 16,6 6-3-16,5-2-20 15,4 3-13-15,3-4-46 16,6-1-27-16,0-12-51 16,2 0-4-16,3-9 18 15,-5-10 143-15,-6 2 48 0,-7 2 115 16,-7 1-19-16,-7 6-52 16,-6 6-32-16,0 6-14 15,0 0 0-15,-3-4-33 16,1 4-13-16,0 0-13 15,-2 0-16-15,4 4-12 16,2-4 5-16,0 0 6 16,2 0 2-16,2 0 21 15,-2 0 7-15,0 0 0 16,2 0 6-16,-2 0 23 16,1 0 4-16,-3 0 6 15,0-4-5-15,-5 4-20 16,1 0 0-16,-6 0-9 15,0 0 5-15,-3 4-10 16,-3 1 6-16,-3 1-2 0,6 5 6 16,3 3 3-16,5 5 0 15,2-2-10-15,11 1-2 16,-2 4-2-16,7-8 2 16,5-2-3-16,5-1-19 15,0-7 4-15,6-4-23 16,-2-10-5-16,2 1 21 15,-4-5 7-15,0-7 10 16,-6 2-9-16,-1 1-1 16,-5-2 17-16,1 2 6 15,-3 5 5-15,-1 2 1 16,-4-3-7-16,1 2 6 0,-3 1 16 16,-2 4 2-16,0-1 0 15,0 4-22-15,-2 2-3 16,0 4-2-16,0-2-4 15,0 2 4-15,0 0-2 16,0 2 3-16,3 5 18 16,4-2 17-16,0 7-31 15,1 0 14-15,3 3-18 16,3-2 2-16,1-3-5 16,3-2-6-16,3-2-9 15,-4-8-8-15,1-3-10 16,-3-12-21-16,-1-1 18 15,-3-3 11-15,-2-8 10 16,0-9-22-16,-2 0 14 0,-1-4 23 16,-2-1 4-16,1 3 17 15,-2 10-11-15,-1 6 30 16,-2 13-21-16,0 0-6 16,0 9-10-16,0 9 37 15,0 0 22-15,2 5-33 16,0 7-17-16,0 7 6 15,1 0-11-15,1 2-5 16,0-4-4-16,3-2-7 16,-2-7-25-16,-1 0-51 15,-1-7-18-15,-3-1-34 16,-5-4-118-16</inkml:trace>
  <inkml:trace contextRef="#ctx0" brushRef="#br0" timeOffset="138784.4599">21748 16210 498 0,'-3'4'164'0,"6"0"-108"16,3-4-7-16,4-4 38 15,7-2-33-15,3 2-53 16,7 0-1-16,4-4-51 16,0 2-2-16,-1 1 29 15,1 5 5-15,-2-2-24 16,-6 2 25-16,2 0 14 15,-2 0 4-15,-3 0 4 16,-3-2 20-16,4 2-6 0,-4 0-1 16,-1-3 0-16,-3 3 10 15,-1 3-9-15,-4 1-8 16,1 1 9-16,-1-1-13 16,0 2 6-16,1 2-11 15,-1-4-2-15,2 0-3 16,1 2-14-16,3-6-15 15,3-4-23-15,3-2 1 16,2-2 21-16,3-6 28 16,-3 1 6-16,1 0 62 0,-8-1 13 15,-1 10-3 1,-8-1-37-16,-4 4-15 0,-4 1-6 16,2 0-14-16,-2 0 0 15,2-2-2-15,2 4-1 16,0-4-15-16,3 5 17 15,3-3 2-15,4 5 7 16,1-5 34-16,1 4 2 16,-3-4 16-16,0 4-18 15,-4-4 0-15,-1 2-35 16,-1 0-7-16,-1 0-3 16,0 2-23-16,3 0-37 15,2 0-20-15,7-4-71 16,2-4-81-16,9-6-12 15</inkml:trace>
  <inkml:trace contextRef="#ctx0" brushRef="#br0" timeOffset="139017.3352">22809 16030 448 0,'15'0'128'16,"-9"-4"-101"-16,2 8-1 16,-6-4-4-16,0 4-13 15,2-1-9-15,3 3-19 16,4-1-64-16,2-1-92 15</inkml:trace>
  <inkml:trace contextRef="#ctx0" brushRef="#br0" timeOffset="139250.1923">23065 15996 524 0,'15'-6'143'0,"-6"2"-67"0,-2-1-31 16,-7 4-4-16,0 1-41 15,0 0 0-15,0 1-12 16,2 4 12-16,9-5-3 15,5 4 3-15,4-1 1 16,2 2 0-16,5 1 2 16,-1 3-3-16,1 0 0 15,2-1 2-15,3-4-4 16,-1 2-21-16,-2-6-34 16,-5-4-120-16</inkml:trace>
  <inkml:trace contextRef="#ctx0" brushRef="#br0" timeOffset="145022.9496">4404 16906 505 0,'-2'0'130'0,"0"4"-93"0,0-8-34 16,-2 4-3-16,1 0 2 16,3-4-1-16,0 4-2 15,3 0 4-15,-3 4-1 16,4-4 15-16,-6 0 11 15,2 0 3-15,0 0 1 16,-5 0-8-16,5 0-15 16,0 0-5-16,-5 0 1 15,1 4-5-15,-1-4 1 16,-3 4-1-16,-4-4 0 16,6 0 0-16,-7 0-3 15,4 0 3-15,-3 0 4 16,4 0-3-16,-6-4-2 15,5 4 2-15,-2 0-2 0,-3-4-3 16,1 4-10-16,-3 0-2 16,1-4 13-16,-1 2 2 15,5 2 2-15,-2-4 12 16,0 4-4-16,2 0 5 16,-1 0-9-16,-1 0 7 15,0 0-9-15,-18 4-3 16,23-4 0-16,-2 0 0 15,3 0-2-15,1 0-1 16,-6 0 1-16,1 0-7 16,-1 2 4-16,2-2-2 15,-3 0 2-15,-3-2 9 0,-2 2-6 16,2-4 2 0,-4 0 0-16,5-1 0 0,-1-1 4 15,1 4-2-15,-1-3-1 16,0-3 1-16,6 4-2 15,-4 2 0-15,1-2 0 16,3 0-1-16,2 0 1 16,-5-2 0-16,3 1 3 15,4 2-2-15,-3 3 2 16,0-4-3-16,2 0 3 16,-2-2-1-16,-2 2-3 15,-3-4 2-15,4 2-2 16,-3-6 1-16,-1 2 0 15,3 2 6-15,-1-2-4 16,1-6 7-16,3 6 2 0,-6-4-1 16,3-3 3-16,-5 4-3 15,-3-6-2-15,3 1-1 16,-2 0 5-16,0 0-5 16,1 4-1-16,1-4-6 15,0 2 2-15,1-1-2 16,2-2 0-16,1 1-2 15,1 5-2-15,-1-6 2 16,4 2 1-16,-5 0 1 16,-1-1 2-16,5 0 1 15,-2-4-3-15,0 3 0 16,2 1-9-16,0 0 5 0,0 1-20 16,0-6 12-16,-2-2 10 15,2-4-10-15,0 3 6 16,3-2-3-16,-3 2 8 15,5 4 0-15,-6 0 1 16,8 4 0-16,-2 3 2 16,-1 4-4-16,3 1-4 15,2-2 4-15,-4 1-5 16,2-2 4-16,2-5 6 16,-6-1-5-16,4-1 4 15,2 1-2-15,-4-4 0 16,4 5 4-16,2 1-3 15,-2 0 1-15,2 7-1 0,4-3-1 16,-2 5-2 0,2-5-2-16,1 3-7 0,1 0 6 15,2-3-10-15,3 0 5 16,1-1-12-16,1-2 14 16,-2 2 8-16,1 4-6 15,-1-2 12-15,-1 5-4 16,-2 0-2-16,1 2 0 15,3 0 2-15,-1 1-2 16,5 0 0-16,3 0 1 16,-2 0-1-16,1-2 2 15,3 2-4-15,-4-1 0 0,0-1 1 16,0 3 1 0,-1-1 0-16,1-4 3 0,0 2-3 15,1 2 0-15,3-4 1 16,-2 3 2-16,6 2 0 15,-2 0-3-15,0 3 0 16,-1-3-1-16,5 3 0 16,3 0 2-16,3-4-2 15,5 4 3-15,2 0 1 16,-1-5-3-16,-4 5 0 16,1 0 3-16,-5 5-2 15,-4-5 8-15,3-5-6 16,-1 4 1-16,-2-2 0 15,-2-2-4-15,4 1 3 16,-4-2 4-16,2-1 0 0,0 6 10 16,13 1-10-16,-5 0 6 15,6 5 10-15,4 4-11 16,0 3-1-16,-5 1-6 16,3 2 10-16,-1-7-13 15,-4 2 4-15,1-2-4 16,-4-5 0-16,5-3-2 15,8-3 0-15,3-5 0 16,0-2 2-16,5 2-3 16,-6-1 5-16,-17 6-1 15,-4 0-1-15,-8 3-2 16,-4 0 0-16,0 0 2 0,5 0-2 16,5 3 2-16,7-3-7 15,4-3 10-15,7 3-2 16,6 0 0-16,0 0-2 15,5 0 2-15,-2 5 3 16,-7-4 7-16,-8 8 2 16,-4-5 7-16,-8 2-8 15,-6-2 10-15,1 0-12 16,-2 0 7-16,7-8-8 16,2 4 4-16,7-6-6 15,1 2-5-15,19 0-4 16,-6 4 4-16,6-4-10 15,0 4 12-15,3 0-11 0,-8 0 5 16,0-4-1 0,-1 2-12-16,-5 2 11 0,-1 0 0 15,-10-3 2-15,5 6-2 16,-8-3 6-16,2 2-8 16,-3-2 9-16,1 0-2 15,-2-2-1-15,7 2-4 16,5-4 2-16,1 2-2 15,2-1 1-15,1 0 1 16,-3 3-1-16,-3-4 5 16,-3 8-11-16,-5-1 14 15,-2 2-8-15,-2 5 4 0,3 0-5 16,1 2 2-16,2-5 0 16,6 4-2-16,1-7 5 15,-2 0-5-15,-1-4 6 16,-2 0-1-16,-3-2 0 15,-5 0-3-15,2 2 0 16,-2-4 0-16,2 4 1 16,5 0 0-16,-3 0 1 15,2 0 2-15,10 0-1 16,4 4-1-16,-6-2 2 16,7 0-2-16,0 4 3 15,-8 2-2-15,-9-2 0 16,5 2 2-16,-4-1-5 15,-3-2 1-15,5 5 2 16,4-4-5-16,4 6 2 0,-1-5-4 16,1 3-5-16,1-1 0 15,-3 5 3-15,-2-1-3 16,5 1 7-16,-8 3 4 16,-1 5-4-16,3-4 4 15,-6 1-4-15,-2 2 3 16,0-3-3-16,-5-3 0 15,1-3 2-15,-2 2-3 16,-3 0 3-16,1-4-2 16,-2 6-7-16,0-2 7 15,1 8 4-15,-2 0-4 16,-2 1 2-16,-1 4-1 0,-1 3 1 16,-7-3 0-16,3 0-5 15,-6 3 10-15,-1-2-4 16,1 0 1-16,-2-1 4 15,2 3-6-15,-4-3 9 16,-4 4-2-16,2-3-5 16,-4 1-2-16,-2 0 2 15,2-3-4-15,-3-4 5 16,1 0-2-16,-2-4 2 16,0 1-6-16,-1 2 4 15,0-3-2-15,-2 4 0 16,0-4 1-16,-3 4 0 15,1-3 1-15,0-1-4 0,-5-5 6 16,-7 6-6-16,0-7 5 16,-6-2-5-16,-4 4 5 15,-7-2-2-15,-3-2 0 16,1-2 5-16,-2 1 2 16,4 0-5-16,3-1 7 15,-6 2-8-15,5-6 2 16,-4 3-3-16,-4-1 0 15,0-1-2-15,3-1 2 16,-1 2 3-16,-13 2 1 16,8-4 20-16,-9 6-10 15,0-3 12-15,-7 2-24 0,9 1 4 16,-7 0 0-16,9-2-4 16,3 0-2-16,4 2 2 15,4-2-9-15,-3-4 14 16,0 6-5-16,-4 2 1 15,0-2 9-15,-6 8-9 16,4-4 2-16,1 3-5 16,4-4 0-16,2 1-2 15,5 0 6-15,2-5-5 16,1-1 5-16,0-3-7 16,-5 4 6-16,-2-5-6 15,-2 6 4-15,-10-2-3 16,0 2 2-16,-4 2-1 0,-5-2-2 15,2 2 6 1,5-6 0-16,0 2 0 0,-2 2-2 16,6-6 3-16,-5 0-4 15,-5 1 0-15,3-3 0 16,1 1-4-16,2-3 8 16,6 3-7-16,8 2 7 15,-4 3-8-15,3 2 1 16,-1 4 2-16,-2 2 1 15,4-2 0-15,3 0 0 16,5-2 0-16,3-2-4 16,6-2 9-16,2-2-6 0,2-2 5 15,-2-4-5 1,2 0 2-16,-7 0-2 0,-2-4 1 16,-4 0 0-16,-6 2-4 15,-1-6 8-15,1 4-5 16,-5-1 7-16,2 4-6 15,4-3 0-15,4 1 0 16,-3 3-1-16,4 0-2 16,4 0 2-16,-4 3-4 15,3-3 4-15,3 4-4 16,1-3 4-16,-2-1 2 16,0 0-1-16,-5 0 3 15,1-5-3-15,-5 2 0 16,3-2 0-16,3-5 1 15,0 6 3-15,-4-8-7 0,4 1 6 16,3 0-6-16,0-3-9 16,-1 0 10-16,3-4-3 15,2 0 3-15,-2 4 0 16,0-6 1-16,0 2-1 16,2 4 4-16,4-4 5 15,-2 4-4-15,0 5-3 16,0-4 2-16,4 4-2 15,-4-1 0-15,0 6-1 16,4-5-4-16,6 0 8 16,-1 1-6-16,0-2 2 15,5 2-2-15,-2 2-14 16,-4-2-15-16,1 1-27 0,3 1 7 16,-3 1-26-16,0 5-58 15,2 0-60-15,6 0-204 16</inkml:trace>
  <inkml:trace contextRef="#ctx0" brushRef="#br0" timeOffset="148172.52">15290 16960 687 0,'-11'4'90'0,"5"-8"-77"16,0 2-3-16,-2 2 59 16,6 0-22-16,-2 0-7 0,-1 0-29 15,3 0 15 1,-4 2 0-16,-6 2 16 0,-1 0-10 16,-10 1 4-16,-6 2-4 15,-6-1-16-15,-5 2-2 16,-5 2-4-16,3-2 3 15,-4 0-10-15,1-2 4 16,0 6-6 0,-2-2-1-16,-3-2 2 0,-2 3-2 15,-2 1 3-15,-4-3-3 16,-2 0 2-16,-2-4 4 16,-3 4-11-16,-1-2 12 15,1-1-11-15,0-1 4 16,-1-1 0-16,0 0 0 15,0 1 2-15,-3 0-6 16,0 3 8-16,0-2 1 0,1 1-2 16,4-2-3-16,-1-1 1 15,-3 2-2-15,1-6 1 16,-4 4 0-16,1-4 0 16,-1 4 0-16,7-4-3 15,-1 4 6-15,3-4-6 16,-5 0 8-16,-3-4-5 15,1 4 2-15,3-8-2 16,1 2 0-16,5-6 0 16,4 2-1-16,0 2 6 15,0-6 5-15,1 1-9 0,0-1-2 16,-3 0 1-16,-1-4-1 16,-1 2-5-16,4 2 4 15,-4-7-2-15,10 2 6 16,0-4-4-16,8 0 4 15,-5-4-3-15,7 2 4 16,-9-7-4-16,2 6 1 16,0-6 0-16,3 6 0 15,-1 4 4-15,9 0-7 16,-3 2 10-16,3 3-8 16,5 4 4-16,4-6-6 15,-6 5 0-15,8-3 2 16,-4-2-2-16,-2 3 3 0,2-6-1 15,4 0 3-15,-2-2-2 16,1 2 0-16,2-4 0 16,1-2 6-16,1 2-12 15,0 0 6-15,4 2 0 16,-3 1 0-16,4 2-2 16,-5-2 0-16,3-3 4 15,2 4-2-15,-3 0 3 16,-2-1-3-16,4 4 0 15,-5-1 0-15,2 2 0 16,-2 0 0-16,-2 4-5 16,-4-4 11-16,5 0-8 15,-1-1 4-15,1 2-1 16,0-5 0-16,1 4-1 0,-2-4 0 16,8 4 0-16,-1 1-2 15,9 3 6-15,1 9-8 16,0-3-4-16,6-1 6 15,4 3-14-15,-6 2 9 16,4-4-7-16,-7-15 13 16,9 10-10-16,3 5 8 15,-10 2 0-15,3-7-2 16,2-1 4-16,-2-7-1 16,0 2-3-16,2 0-14 15,6 2 3-15,1-4-13 0,5 7 17 16,5-5 7-1,8 6-4-15,2-1 5 0,4 6 1 16,0-4 1 0,2 6-10-16,3-2 4 0,4-2-5 15,3 6 5-15,1 0-4 16,9-5 8-16,10 8 1 16,-1-1 2-16,5 2-4 15,5 2 10-15,9 4-10 16,4 2 4-16,2 6-9 15,-2 3 0-15,-5-2 3 16,-9 6 2-16,-5-4-8 16,-4-1 6-16,0 1-7 15,-2-10 9-15,-3 3-13 0,4-6 15 16,-1 2-7 0,2-2 10-16,8 4 0 0,1 1 1 15,4 4 10-15,4 1-7 16,-4 5 3-16,1 2-5 15,-5 2-1-15,-4-6-1 16,-7 1-4-16,-6 1-5 16,-5-7 7-16,-7-2 1 15,-2-6-1-15,1 0-1 16,-6-3 6-16,-1-1-5 16,3 3 6-16,3-2-3 15,5 4-1-15,7-5 0 16,10 0-3-16,-1 0-9 15,-7-6-7-15,2 3-32 16,-2-2 21-16,-6 1 2 0,0-1 24 16,-2-3 8-1,-3 2-4-15,-5 3 13 0,-7-1 9 16,-4-1 7-16,-3 4-9 16,1 1 4-16,1-5-16 15,3 5 6-15,2-4-14 16,6 0 1-16,2-4 0 15,3 2-2-15,1-1 0 16,1 1 0-16,-2 2 0 16,-1-1 2-16,-1 5-1 15,-4 0 1-15,-3 0 6 16,-4 0-5-16,-2 5 3 0,-5-5-2 16,3 4-2-1,-1-2 0-15,5 2 1 0,-2-1-2 16,4 5 5-16,2-6-2 15,-2 2-2-15,-2 0 6 16,0 0-6-16,-2 5 0 16,-2-5 5-16,-6 5-3 15,6 0 3-15,2 5-3 16,-2 0-4-16,2-2 1 16,8 3-3-16,1 2-9 15,-1-4 8-15,1-2-1 16,0 1 2-16,-7-4 2 15,-7-2 1-15,-2 6 4 16,-3-2-1-16,1 4 20 16,-5 4-23-16,4 2 3 0,-5 0 2 15,2 2-7-15,1 5 2 16,-1-6-4-16,-1 2-2 16,1 0-5-16,-5-1 7 15,-7 4-2-15,-2 4 4 16,-4-1-10-16,-7 5 8 15,-1 2-4-15,-1 1-27 16,-1-2-1-16,1-3 9 16,-1 2 17-16,4-6 7 15,3-2 3-15,1-2 2 16,0-2 10-16,4-4 0 16,0-1 1-16,2-8 10 0,-2 0-3 15,4 1-4-15,-4-6-11 16,0 4 15-16,0 2 1 15,-3 2 6-15,-3 2-12 16,-8 4 12-16,-4 0-13 16,-11 9-8-16,-5-6-6 15,-2 8 0-15,2 0-1 16,3-6-11-16,8 0-2 16,3-1-32-16,9-10-2 15,-3 2-40-15,3-8 17 16,0 3-27-16,-5-9-54 15,-7 0-146-15</inkml:trace>
  <inkml:trace contextRef="#ctx0" brushRef="#br0" timeOffset="151173.2219">23550 16681 526 0,'-4'0'145'0,"-3"-4"-116"16,2 4-11-16,-1 0 16 16,-1-4 8-16,-2 0-3 15,-2 0-24-15,0 2 5 16,-3 2 2-16,-1 0 14 15,-5 0-12-15,-1 0 1 16,0-4-10-16,-8 8-3 16,-9-4-12-16,-7 0 1 15,-1 2-2-15,-6 6 2 0,-4-4 0 16,5 5 1-16,0 1-2 16,-3-1 0-16,1 4 0 15,-2-4 4-15,-3 4-2 16,2-4-1-16,0-4 0 15,0-1 12-15,2 0-7 16,4-4 9-16,-6 0-7 16,0-4 10-16,-2 4-2 15,-2 0 6-15,3 0 5 16,-1 4-16-16,4-4 15 16,0 0-13-16,8 0 5 15,-1 0-18-15,5 0 9 16,-1-4-9-16,1 0 0 15,-2-1-1-15,-4 2 1 16,-1 0 0-16,-2 0 0 0,0 3 2 16,2-4 4-16,2 4-7 15,5 0 1-15,3 0 0 16,2 0 1-16,1-5 1 16,1 1 2-16,2-1-3 15,-3 1 7-15,3-5-4 16,-4 4 0-16,2-3-1 15,-3-1-6-15,0 3 6 16,1-2-6-16,0 4 3 16,2-2-1-16,1-2 0 0,3-1 1 15,0 0 3 1,2-3-3-16,0 2 11 0,0-4-11 16,-4-2 13-1,2 6-5-15,-3-4 1 0,-1 1-7 16,1 0-2-16,3 3 0 15,0-3 0-15,0 0 3 16,6-1 0-16,0 2-6 16,3 1 3-16,2 0-1 15,-2 1-3-15,-3 0 4 16,-4-3 0-16,-2 0 1 16,-5-1-4-16,1-3 7 15,-5-1-5-15,-3-4 4 16,3 0-5-16,3-2 4 15,3 3-1-15,5-2-1 0,5-3-11 16,3 0 8 0,6 2-3-16,1-8 2 0,1 2-14 15,7-6 12-15,-4-4-1 16,2 0 6-16,1 4-8 16,1 0 7-16,-1 5-2 15,4 5-14-15,6 4 14 16,4 2-9-16,1-1 8 15,5-2-5-15,5-3 4 16,3-2-10-16,0 2-13 16,2-4 18-16,0 3-2 15,-1 7 11-15,0-1-4 16,2 7 3-16,5 5 3 16,5 0-4-16,9 5 5 0,5 0-3 15,6 4 1-15,6 0-3 16,5 4 4-16,3-3-14 15,7 8 14-15,-4 0-23 16,0 4 2-16,-3 0-1 16,2-1 0-16,1 3 0 15,2-7-1-15,4 2 11 16,2-2 6-16,6-8 6 16,2 3 0-16,0 3 6 15,-2-1-6-15,-1 1 0 16,-5 0-4-16,-6 0 0 0,-7 2 2 15,-5-3-13 1,-8 0 8-16,-1-2 7 0,-8-3-2 16,-1 4 5-16,-1-8-1 15,-2 4-1-15,1-3 9 16,0-1-1-16,4 0 1 16,0 2 14-16,3-2 1 15,-3 0 12-15,2 4-16 16,2 0 3-16,-3 4-17 15,-1 0 7-15,2 2-8 16,-4-2-1-16,-1-1-5 16,-5 1 1-16,2-4-4 15,-4 2 7-15,1-2-5 16,1 0 5-16,1 0-7 16,3 3 5-16,-3-3-3 0,-3 2 1 15,-2 2 0-15,-1-4-2 16,-3 4-1-16,0 0 2 15,0-2-13-15,0 2 9 16,0-2-13-16,0 0 6 16,-2 2 4-16,2 3 7 15,-3-2 1-15,-2 5 1 16,3 2 10-16,0-2-9 16,-2 3 13-16,-1-3-11 15,-2 3 0-15,0-5-4 16,1 3-2-16,-4-4 2 15,4-3-5-15,-3 2 3 0,3-2-8 16,-4 2 9-16,2 2-3 16,-1 5 2-16,0 0-1 15,-2 1-2-15,-5 5 0 16,1-2 4-16,-6 1-1 16,-3 3 2-16,-3-1-4 15,-4 5 9-15,-1-2-2 16,-1 3 3-16,0 2-2 15,-8 2-3-15,6-1 0 16,-5 0-1-16,1-3 0 16,2-2-3-16,1-2 3 15,1-8 3-15,-1 3 7 0,-3-4 5 16,0 6-8 0,-6-1 7-16,-6 4-11 0,-3 0 3 15,-2 2 0-15,1-2-4 16,-1 0 9-16,0-4-7 15,3-3 14-15,2 0-17 16,1-5 8-16,0-2-6 16,2 2 5-16,1 2-6 15,1-2-3-15,1 2 1 16,3-2-18-16,-1-2-4 16,1 2-22-16,2-2-5 15,-5-2-10-15,-4 2-9 16,-6-4-37-16,-8-4 21 15,-6 0-63-15,-7 0-62 16</inkml:trace>
  <inkml:trace contextRef="#ctx0" brushRef="#br0" timeOffset="153333.1496">7066 17499 191 0,'4'-4'328'15,"-4"-2"-255"-15,0 3-65 0,0-2-8 16,-4 1 43-16,4 0-3 16,4 3-4-16,-8-4-7 15,8 5 1-15,-4 0 4 16,-4-4 1-16,2 4-4 16,2 4-9-16,0-4 14 15,0 0-15-15,2 5 2 16,2-4-18-16,0 7 23 15,0 6-13-15,3 8-10 16,-1 4 0-16,1 7 2 16,2 7-6-16,0-4 2 15,-3 4 6-15,4-2 3 16,-1 0-1-16,1 2-9 0,-3-1 0 16,5-3-2-16,-4-1-3 15,-1-6-3-15,-5-8-16 16,3-2 7-16,-3-11-22 15,0-4 1-15,-2 1-30 16,3-5-35-16,-3-5-6 16,-5-3-73-16,3-6-154 15</inkml:trace>
  <inkml:trace contextRef="#ctx0" brushRef="#br0" timeOffset="153850.9127">7151 17606 591 0,'-2'-4'97'16,"-4"-5"-96"-16,-1 0 1 16,0 1 40-16,0-2-7 15,1 2-31-15,4-2-1 16,0-2 2-16,4 2 10 15,-2 1 8-15,0 0-13 16,0 5-1-16,-2-1 8 16,2 1-7-16,0 2-3 15,2-2-5-15,2 1-4 0,3 3 2 16,2-5-1-16,4 1-2 16,-2 0-1-16,5 4 8 15,2 0-3-15,2 0-1 16,0 4 0-16,5 0 3 15,1 1 2-15,-2 4-6 16,1 0 7-16,-5-1-6 16,-2 2 7-16,-7 4 25 15,2 2 0-15,-6 2-8 16,-3-1 8-16,-6 8-14 16,-4-3 6-16,-5 0-12 15,-3-4-4-15,-1-2-7 16,-4-6 0-16,2 0-1 0,-5-6-2 15,1 0-6-15,2-8-18 16,3 0 3-16,-1-2-14 16,3-2-8-16,1-2 0 15,6 5-50-15,4 5-84 16</inkml:trace>
  <inkml:trace contextRef="#ctx0" brushRef="#br0" timeOffset="155872.467">13297 17570 375 0,'0'-4'99'0,"0"0"-67"16,0 4-9-16,0 0 21 15,0-4 14-15,0 4-25 16,-2 0 0-16,2 0 0 16,0 0 2-16,-2 0-17 15,2 0 8-15,0-4 1 16,0 4-4-16,0-6-21 16,-3 1-2-16,0 1 0 15,-1-4-3-15,2 3-1 16,0 1 0-16,-1-1 3 15,3 1 1-15,-2 3 2 0,0-3-2 16,-2 4-3-16,0 0 0 16,-1-4-10-16,-4 4 8 15,2-5-28-15,-2 1 26 16,0 2 7-16,0-2 1 16,3 1 13-16,-3-2 4 15,-3 5-9-15,4 0-7 16,-8 0-4-16,-2 0 5 15,0 0-7-15,1 5 6 16,-1-5-3-16,7 3 2 16,-1 1 13-16,4 2 13 15,1-1 7-15,3-1 6 16,-3 5-7-16,0 0 7 16,5 8-12-16,-3 2-7 0,5 3-20 15,5 6 8-15,6-3-6 16,2 6-3-16,8-7-3 15,-2-2-2-15,6-6 0 16,0-6-9-16,1 0 9 16,1-6-9-16,-2-4 8 15,-1-4 2-15,-4 4-3 16,-2-6 6-16,-5 2 0 16,0 0-4-16,-7-1 9 15,2-3-8-15,-1-1-6 16,3-1 1-16,-4-2-8 15,0-1-13-15,-4-6 5 16,1 1 17-16,-6-4 7 0,1 4 2 16,0 3 18-16,-2 4-15 15,-2 5 2-15,2 2-3 16,2 0 3-16,0 4 2 16,2 4 8-16,0-4 1 15,-2 0-3-15,4 4 8 16,-4 2-9-16,0 5 21 15,2 8-27-15,-3 5 2 16,1 10-4-16,2 6 3 16,7 0-5-16,-1 6 2 15,4 6 10-15,-2-2-9 16,1 3 1-16,0-7-5 0,-2-2 3 16,-3-12-4-1,-1-10-2-15,-3-7 1 0,-3-8-1 16,3-3 0-16,-2-4-1 15,2 0-2-15,0 0 4 16,2 0-6-16,-4-4-1 16,9 4 3-16,-9 0-16 15,2 0 1-15,0 0-18 16,2 4-33-16,-9-8-50 16,3 4-109-16</inkml:trace>
  <inkml:trace contextRef="#ctx0" brushRef="#br0" timeOffset="172122.927">6764 15386 124 0,'13'91'0'0</inkml:trace>
  <inkml:trace contextRef="#ctx0" brushRef="#br0" timeOffset="181710.746">22722 978 317 0,'0'-7'167'16,"-3"0"-145"-16,-1 4-18 0,1-6 31 15,1 7 43-15,0-2-27 16,4 2-6-16,0-2-22 15,1 4 10-15,-3-4 0 16,2 4-2-16,0 0-6 16,-4-6-5-16,2 6 4 15,-2 2-19-15,2-2 9 16,-3 0-11-16,1 10-6 16,-3 2 2-16,-3 5 1 15,-3 13 1-15,-5 7 6 16,-4 6-4-16,0 0 4 15,2 4-4-15,5-5-2 16,1-4 8-16,8-4-8 16,2-2-2-16,2-8 4 15,4-2-5-15,-2-3 2 0,0-12 0 16,4-2-2-16,-6-1 8 16,0-4-2-16,0 0-3 15,-2-4 4-15,-2-7-5 16,8-3-3-16,-8-14 0 15,2-11 0-15,2-2-4 16,2-9-7-16,2-4 2 16,2 2-4-16,0 5 13 15,-1 8 5-15,-3 6-2 16,0 8 2-16,-2 10-2 16,2-4 9-16,-4 16-5 15,6 0 5-15,-4 1-6 0,0 0-5 16,0 6 7-16,4-11-10 15,-4 7 5-15,4 0-6 16,2 0 7-16,3-4-1 16,7-4 0-16,3 0 0 15,8 4-5-15,5-4 10 16,5 0-3-16,2 4 1 16,-2 4-2-16,5-3 0 15,1 6 1-15,-1-4-1 16,0 2 1-16,3-1 1 15,2 6 3-15,-2-8 0 16,1 8-2-16,1-2-7 16,0 0 7-16,0 0-4 0,1-4 0 15,4 2 0-15,2 0-4 16,-1-2 9-16,-2 0-10 16,-4 2 13-16,-5 2-9 15,-2-4 4-15,-6 2-3 16,0 4 3-16,-5-3-2 15,-6 3 0-15,2 2 3 16,-2 3-8-16,1 3 8 16,3 4-5-16,-3-4 5 15,-2 7-4-15,1 4 0 16,-6 0 0-16,-1 4 0 16,2 1 1-16,0 1-2 15,-10-1 2-15,2-6-3 16,-1-4 6-16,-9 0 0 0,0-4 2 15,-7-6-5-15,-5 2 3 16,-5 2 0-16,-5-3 3 16,-5 4-6-16,-2 0-1 15,0-3 7-15,-2-3-3 16,-1-1-1-16,3-4-2 16,0-2 1-16,2 2-4 15,-1-2 0-15,-3 1-4 16,-3 1 2-16,-4-4-9 15,1 2 12-15,-3-4 1 16,-3-1-4-16,-1-1 10 16,-3 0-12-16,-2 0 6 15,0-3 0-15,5 0 0 0,1 5 0 16,9-3 0-16,3 2 7 16,6 0-8-16,2 3 5 15,-2-5-8-15,2 8 8 16,-1-6-8-16,0 2 3 15,-1-4 0-15,-2 3 0 16,1-4-6-16,-6 2 4 16,-1 6 0-16,-3-6-2 15,-1 4 0-15,-2 0 4 16,4-2-2-16,6 0 1 16,6 0 0-16,8 0 2 15,4-1-3-15,6 2 8 0,3 1-5 16,2 0 5-16,2 1-10 15,1 4-10-15,-1-3-30 16,0-2-36-16,-2 2 3 16,3-2-32-16,-1-4-115 15</inkml:trace>
  <inkml:trace contextRef="#ctx0" brushRef="#br0" timeOffset="184271.6094">25695 1698 504 0,'-4'-4'112'0,"0"0"-89"15,0 4-8-15,1-2 21 0,3 0 22 16,-2 2-23-16,2-2-12 15,2-2-21-15,1 0 4 16,-3 2-6-16,0 4 0 16,-3 8 0-16,1 12 16 15,-4 4 29-15,-4 20-33 16,2 12 11-16,-3 9-9 16,1 11 9-16,-1 6-17 15,3-12 3-15,0-9-4 16,6-12-3-16,-2-12 2 15,4-12 0-15,0-13 1 16,2-1-3-16,-2-7 1 16,0-2 1-16,0-2 3 15,-2-4-2-15,2-4 5 16,-2-6-10-16,-1-10-4 0,1-5 2 16,2-6-15-16,0-16 14 15,2-3-34-15,3-7 17 16,1-6-7-16,0-5 10 15,0 4-4-15,0 2 3 16,-1 7 3-16,-5 11 15 16,2 12 1-16,0 10 3 15,-2 0 4-15,2 10-6 16,0-2 8-16,2 0 6 16,0 6-12-16,-2 2-3 15,0 2 2-15,0 6-3 16,-4 0 8-16,2-2-6 0,-2 4 2 15,4-2-8-15,-2-5 2 16,5 8-2-16,1-1-11 16,8-2 15-16,3-5 0 15,12 5 0-15,5-5 0 16,3 3 7-16,4-4-9 16,-3 4 4-16,-3 0-4 15,1 6 3-15,-3-4-3 16,-2 4 0-16,2 0 2 15,4-1 4-15,3-6-1 16,2 3 0-16,5 4 2 16,5-3 0-16,0-1-5 15,4 5-2-15,2-4 2 0,2-1 0 16,1 3-2 0,-1 0 2-16,0-6 1 0,0 5 5 15,-2-7-4-15,-3 2 2 16,-5-1-7-16,-1 3 3 15,-7-2-1-15,-7 3 1 16,-5 0 1-16,-1-2 6 16,-5 4-5-16,-1-4 5 15,3 7-4-15,1-3-3 16,4 3 5-16,2-1-5 16,6 2 0-16,-2-4 0 15,1 4 0-15,0 0 0 0,-3-2-2 16,2 0 5-1,2-4 5-15,-1 2-7 0,4-8 11 16,1 8-7-16,-1-8-2 16,-4 6 0-16,-2 0 2 15,-3 4-3-15,-4-6-2 16,-5 6 4-16,-3 4 1 16,-3-1-10-16,-1 4 7 15,1 5-2-15,-3-6 0 16,1-2 2-16,-3-3-8 15,-3 4 7-15,-3-5-5 16,-1 8 8-16,-2 2-10 16,-4 9 6-16,2 8 0 15,-8 13-4-15,-5 5 4 16,2 8 0-16,-2-2 2 0,2-1-5 16,2-2 10-16,2-4-5 15,3 0 2-15,2-3-8 16,-2-1 4-16,4-10-2 15,-2-2 4-15,-2-2 1 16,0-2 12-16,2-2-4 16,-4 0 10-16,1 1-14 15,1-8 18-15,0 0-23 16,-4-4 10-16,0-3-11 16,0-2-1-16,-1-4-3 15,-1 1 3-15,-6-1 3 16,-3-3-1-16,-8 0 8 0,-11 0-8 15,-4 1 0-15,-9-1-2 16,-7-3 0-16,3 1 0 16,-3-2-4-16,3-3 3 15,6 1-8-15,0-5 8 16,2 1-4-16,1-3 4 16,-1-1-11-16,1 4 11 15,2-3-3-15,-1 4 2 16,3 6 2-16,3 0 0 15,3 0-5-15,3 3 14 16,0-3-13-16,2-2 11 16,0 2-13-16,-2-1 13 15,-1-4-9-15,3 1 2 16,-2 0-2-16,2-2 2 16,0 2 0-16,2 4 3 0,5 2 0 15,-1-4-1-15,6 0 4 16,-3 0-10-16,2-2 4 15,0-1-1-15,3 4-1 16,-3-3 0-16,0 4-4 16,2 0 11-16,-2 3-8 15,-1-6 6-15,1 6-6 16,-1-6 5-16,2 1-4 16,1 1 2-16,3-2 0 15,0 1-1-15,-1 1 2 16,1-2-2-16,-3-1 2 15,-1 4 2-15,-1-2 0 0,-3 2-6 16,4-2 3-16,1 0-1 16,1-2 0-16,-1-2-1 15,3 2-3-15,-1 4 10 16,1-3-10-16,-3 6 10 16,-1-1-10-16,-4-4 8 15,2 2-6-15,-4 0 3 16,3-3 0-16,0 3-1 15,2-1 3-15,-4-1-7 16,4-1 11-16,-2 2-6 16,-3-5 2-16,0 5-4 0,0-4 2 15,1-1-2 1,1 4 2-16,4 4 0 0,1-2-6 16,3-4 12-16,-1 2-6 15,-1-2 4-15,-3-4-6 16,0 1 9-16,2 4-12 15,-1-1 5-15,3-3 0 16,1 4-3-16,1 1 6 16,4 2-9-16,1 0 12 15,3-2-3-15,4 2-3 16,0 0-2-16,0-2-36 16,2 2-83-16,-4 2-50 15,-4-4-177-15</inkml:trace>
  <inkml:trace contextRef="#ctx0" brushRef="#br0" timeOffset="186157.5471">25179 1801 104 0,'0'-3'278'15,"0"6"-210"-15,-3-3-38 16,3 1 1-16,-2-2 24 16,2-2 0-16,-2-3-14 15,2 2-25-15,-2-1-3 16,2-2-1-16,-2 1 5 15,2 2 1-15,-3-2-16 16,3 4 10-16,0-1-8 16,0-4-2-16,5-1 0 0,-3-2-4 15,5-4 2-15,0-2 0 16,1-4-1-16,5 3-1 16,-1-6-3-16,3-4 10 15,3-3-10-15,1 7 1 16,0-4-4-16,6 4-4 15,2 2 1-15,2-1 1 16,2 7 3-16,2-7-3 16,1-3 0-16,-1 8 8 15,0-2 0-15,-2 1-4 16,-2 6 12-16,-4 2-6 16,-8 2 3-16,-5 0-3 15,-7 0 0-15,-8 2-22 0,-5 1-61 16,-4-1-89-1</inkml:trace>
  <inkml:trace contextRef="#ctx0" brushRef="#br0" timeOffset="186931.0129">24588 1923 312 0,'-2'2'92'16,"2"4"-46"-16,0-8 0 0,0-2 4 15,0 2 16-15,2-4-18 16,3-3-29-16,0 0-12 16,-1-3 7-16,0 2 20 15,3-4-14-15,-3-7-10 16,0 3-6-16,4-1 4 16,-2-6-2-16,1 9 17 15,5 3-13-15,1-10 5 16,-1 3-13-16,7-2 7 15,1-4-9-15,2 2 5 16,0-2-5-16,5-2 2 16,0 0-4-16,-2-2 7 0,1-2-8 15,0 3 3-15,1-1-2 16,-2-2-1-16,2 4 3 16,-2-1-3-16,-4 4-3 15,6 1 5-15,0 4 1 16,-2 4-7-16,1 6 8 15,-1-1-1-15,-3 4 0 16,-2 3 1-16,3 2-5 16,-4-4 9-16,4 0-7 15,-5 0 5-15,-3-2 4 16,-4 3-4-16,-2-2 4 16,-4 5-3-16,-3 0-4 15,-2 0 0-15,2 2-4 0,0-6 1 16,2 0-45-16,3-2-10 15,3 2-79-15,-4-4-91 16</inkml:trace>
  <inkml:trace contextRef="#ctx0" brushRef="#br0" timeOffset="187597.4679">24172 1704 316 0,'0'4'115'16,"0"-5"-71"-16,0-6-23 0,2-1-6 15,2 2 21-15,-1-6 5 16,1 2-22-16,0 3-7 16,-1 2 17-16,4-3 4 15,8-4-9-15,-11 4 0 16,-2 0-7-16,6 0 13 16,-4 0-21-16,9-12 14 15,3 0-17-15,4-2 5 16,0-4-10-16,7-3 5 15,2-1-6-15,2-2 7 0,2-1-10 16,7-4 9 0,5-3-10-16,-1 2 12 0,4 3-15 15,-2-2 8-15,-5 11-2 16,-6 3-7-16,-1 10 8 16,-10 2-1-16,-4 6 6 15,-6 1 0-15,-6 2-4 16,-6 2 7-16,1-3-4 15,-8 6 6-15,3-6-9 16,0 3-1-16,2 0-5 16,-2 5-26-16,2-5-13 15,0 0-55-15,-8 5-69 16</inkml:trace>
  <inkml:trace contextRef="#ctx0" brushRef="#br0" timeOffset="189365.5769">22518 1720 417 0,'-4'0'99'16,"2"0"-58"-16,0 0-5 15,0 1 35-15,-1-1-10 16,3 3-13-16,3-8-17 0,-3 5-5 15,2-3 9 1,-2 6-14-16,2-6 5 0,-2 7-12 16,2-4 3-16,-2 0-11 15,2-1-1-15,-2 3-4 16,0-2-1-16,0-1-2 16,0 2 2-16,2-1-4 15,-2 0 2-15,5 0 0 16,6 5 4-16,2-5 7 15,8 2-8-15,4-4-2 16,4 2 6-16,6-2-5 16,3 4 0-16,2 0 4 15,2-4-5-15,3 4 2 16,-3-2 2-16,-4-4-2 16,0 0-2-16,-9 0-2 0,0-2-5 15,-4 0 5 1,-4 2 2-16,2-2-1 0,-3 2 4 15,-5-2 3-15,-3-1-3 16,-3 6-2-16,-7-1 0 16,0-1 0-16,0 6-1 15,-4-6 1-15,4 3-2 16,0 3-6-16,0-6 2 16,3 6-6-16,2-6 8 15,0 3-6-15,-1 0 1 16,1 0 3-16,-3-2 6 15,-4 3-2-15,-2-2-8 0,-3-2 9 16,3 0 2 0,-4 0 3-16,1-7 1 0,1 2-10 15,-5 0 6 1,2 0-4-16,-4 1-6 0,0 7-10 16,0-9 8-16,0 1 2 15,1 6 7-15,2-2-1 16,3-4 0-16,-3 8-4 15,0-5-7-15,4 2 10 16,0-1 0-16,2 2 4 16,2-1-9-16,0 6 6 15,2-7-11-15,-2 5 13 16,0 4-9-16,2-4 8 16,2-1-12-16,0 5-2 15,6-4 5-15,1 4 11 0,7 3 1 16,-1-8 3-16,2 10-2 15,-4 0 1-15,-1-2 11 16,-6 2-11-16,-1 6 14 16,-5-3 2-16,-4 4-4 15,-3 3-4-15,-1 6-2 16,-1 3-5-16,0-6-2 16,1 0 0-16,1-4 1 15,1-5-3-15,0-6 4 16,1-1-3-16,1-10 2 15,0 6-1-15,-3-6 8 16,-2 6-3-16,1-3-7 0,-3 0 2 16,2-3-3-16,2 3 1 15,3-1-16-15,4 1-58 16,6 7-80-16,7-1-25 16</inkml:trace>
  <inkml:trace contextRef="#ctx0" brushRef="#br0" timeOffset="190621.2642">25516 2988 349 0,'2'6'151'0,"-2"-4"-66"16,-2 0-36-16,-1-1 11 15,1-2 6-15,2-1-3 16,0 2 5-16,0-2-33 16,0 0 17-16,0 4-18 15,0-2 14-15,0-2-27 16,2 4-1-16,-2-4-16 0,3 4-4 15,1-4-4 1,7-1 4-16,7 3-3 0,6 0 4 16,7 3-3-16,6 1-11 15,7-4 9-15,3 0-29 16,4 2 12-16,4-2-4 16,3 1 14-16,-4 3 10 15,-5 0 2-15,-4 1-9 16,-8-3 18-16,-3 0-15 15,-3-2 8-15,-4 1-6 16,-3-2 6-16,-4 2-5 16,-4-2 2-16,-7-1 0 15,-3 2-1-15,-6 2 9 16,-2-4 5-16,-2 0-10 16,-5-7-3-16,-3 0-8 15,-5-2 1-15,-6-1 6 16,-1 0-14-16,-10 1-4 0,3-2-4 15,-2-1 22-15,0 2 2 16,1 1 1-16,10 4 1 16,2 1-3-16,6 4 0 15,8-2-1-15,2 2-2 16,4 2-1-16,2 0-2 16,-2-1-19-16,0 4 15 15,2-3-5-15,0 3 6 16,0-3-15-16,5 1 0 15,5 4 13-15,3 1 4 16,5-2 6-16,7 1-9 16,0 1 8-16,2 2-24 0,-3-2 16 15,-2 4-15-15,-1 1 22 16,-5-3-3-16,-5-1 0 16,-4 5 4-16,-7 0 2 15,0 4 4-15,-4-1 5 16,-5 4 26-16,-1 0-17 15,-6-2 8-15,-1-3-14 16,-1 1 16-16,3-3-7 16,-3-3-7-16,3-5-5 15,2-1-5-15,-1-2-8 16,-1 2-28-16,-5-3-73 16,-1 0-185-16</inkml:trace>
  <inkml:trace contextRef="#ctx0" brushRef="#br0" timeOffset="204915.459">9370 6578 337 0,'0'-5'55'16,"7"-1"-48"-16,0-4-5 0,-2 4 0 15,-5 0-2-15,2 3 0 16,-2 2-10-16,0 1-11 16,2 1 17-16,2 2 1 15,-6 0 0-15,2 4 1 16,2-1-43-16,3 4-53 15</inkml:trace>
  <inkml:trace contextRef="#ctx0" brushRef="#br0" timeOffset="211557.8654">8678 15756 222 0,'4'0'190'16,"-6"0"-111"-16,2 0-40 16,-2-2-1-16,4 2 4 15,-4 0-15-15,2-5-12 16,0 5-9-16,0 0 1 16,-2-4-6-16,4 2 19 0,-2 2 8 15,2 0 6-15,0 0 3 16,1 0 7-16,1 0 9 15,-4-2-18-15,-2 2 11 16,2 0-14-16,-2-2 8 16,-1 0-14-16,6 2 10 15,-3 0-15-15,0 0-11 16,2 2-10-16,0-2 4 16,-2 2-12-16,4-2 13 15,-4 0-10-15,0 2-1 16,2 0 6-16,4 7-5 15,-2-7 3-15,7 4 2 0,-3 3 0 16,2 1-4 0,-1 2 8-16,3 1 5 0,0 0-8 15,-1 1-2-15,0 1 5 16,1-7-6-16,-2 5 2 16,-1-9-1-16,1 2 1 15,-4-2-1-15,-4-4-4 16,-2 4 7-16,0-8-5 15,0 4 3-15,2-2 0 16,1 2-4-16,-1-2 0 16,4-2 2-16,0-2-12 15,4-7 10-15,1 5-8 16,-1-11 9-16,-4 6 5 16,3 3-5-16,-5 2-9 15,-2-5-4-15,0-1 2 0,1-1 8 16,-3 0 3-1,9 1 3-15,-5 3 1 0,1 4 0 16,-3 3 10-16,2 3-5 16,-8 1 11-16,4 0-5 15,0 0-3-15,2 0-9 16,-2 0 1-16,2 0-2 16,-4 1 7-16,2-1-12 15,0 0 3-15,0 0-12 16,0 0-37-16,-2 0-43 15,4 0-98-15,-8 7-213 16</inkml:trace>
  <inkml:trace contextRef="#ctx0" brushRef="#br0" timeOffset="212862.2728">10632 15677 452 0,'2'0'105'16,"-2"-4"-60"-16,0 4-7 15,0 0 4-15,0-5 6 16,2 2-31-16,-4-1-3 15,2 2-14-15,2-2 6 16,-4 0 13-16,2 4 15 0,0-4 19 16,0 4-17-16,0 0-1 15,0 0-19-15,2 0-8 16,-4-2-6-16,4 2-1 16,-2 0-1-16,0 0-2 15,0-2-4-15,0 2-12 16,0-5 13-16,0 0 5 15,-2-1 8-15,2 0-6 16,0 0 10-16,2 6-12 16,-2-4 8-16,0 4 4 15,2 0-10-15,-2 0-2 16,0 0 2-16,0 0-5 16,3 4-8-16,2-1 9 0,3 2-4 15,3 5 4-15,1 2 2 16,1 2-2-16,1 0-1 15,-6 0 6-15,1 0-2 16,-3-3 0-16,2-2 13 16,-2 1 1-16,1-6 12 15,8 4-10-15,-12-6 1 16,-1 2-8-16,2-4-9 16,-4 0-1-16,3 0 6 15,-1 0-4-15,2 0 1 16,-4 0-5-16,2-4 5 15,3 2-4-15,2-4 1 0,2 0-1 16,-1-7 0-16,8 4-10 16,-3-5 8-16,3 0-20 15,4-2 4 1,0-2 0-16,0-2 6 0,-2-2 0 16,0 4 13-16,-7 5 5 15,0 1 13-15,-6 7 8 16,-5 5-17-16,2-5 14 15,-2 5-20-15,-5 0-3 16,5 0 0-16,0 0-10 16,-2 0-31-16,2 0-22 15,0 0-39-15,2 0-26 16,3-4-132-16,-1 0-78 0</inkml:trace>
  <inkml:trace contextRef="#ctx0" brushRef="#br0" timeOffset="217193.7366">7710 13519 152 0,'-2'22'0'0</inkml:trace>
  <inkml:trace contextRef="#ctx0" brushRef="#br0" timeOffset="225739.474">4333 16230 223 0,'0'0'54'0,"0"4"-40"16,-4 6-10-16,-6 0-1 15,8 3 6-15,0 4-1 16,-2-3 1-16,4-1-8 16,6-3 6-16,-6-2-6 15,2-4-2-15,5 1 1 16,-7 0-9-16,5-5-50 0</inkml:trace>
  <inkml:trace contextRef="#ctx0" brushRef="#br0" timeOffset="226610.8546">5115 16539 195 0,'25'4'45'0,"-8"2"-28"0,-1-1-17 16,-5 2-8-16,1-3-5 16,-2 6-3-16,1-6 16 15,1 2 0-15,1-2 0 16,-3 0-19-16</inkml:trace>
  <inkml:trace contextRef="#ctx0" brushRef="#br0" timeOffset="230673.1881">13212 7904 533 0,'-9'0'61'0,"0"-1"-22"16,7-5-25-16,-1 2 12 15,6 2 27-15,-1-4-45 16,0 2 8-16,3-3-10 15,-1 1 2-15,-1 2 0 16,1 4-8-16,-2 0 0 16,0 0 3-16,-2 0 5 15,0 0-3-15,0 0-10 16,-2 0 15-16,2 0-11 16,0 4 2-16,-2 0-2 15,0 1 1-15,2 3 0 16,-2-2 0-16,-1 0-1 0,1-3-4 15,0 0 10-15,2-2-5 16,2 2 4-16,0-2-7 16,1 5 5-16,1 2-4 15,0 1 1-15,1 1 1 16,2-1 0-16,-1-1 3 16,3-1 2-16,-7-4-4 15,0-3 35-15,1 0-13 16,3-1-8-16,4-3-14 15,5-5 3-15,5-1-4 16,9-3 4-16,5-4-8 16,3 0 13-16,6-6-21 15,6-1 9-15,-4-2 2 16,1-1-24-16,-1-2-1 16,-7 4 15-16,-5 0 2 0,-4 6-7 15,-10 6-25-15,-5 5-35 16,-7 6-73-16,-5 6 40 15,-8 6-104-15</inkml:trace>
  <inkml:trace contextRef="#ctx0" brushRef="#br0" timeOffset="238781.653">16586 7479 389 0,'4'2'47'0,"0"-2"-25"15,1-2-21-15,-1 1 26 16,-2-2 9-16,2 2 27 16,4-4-22-16,-4 3-13 15,1-2-2-15,-1 0-23 16,-2 0 35-16,0 1-15 16,-2 0-12-16,0 1-7 15,2 2-8-15,-4 0 4 16,2 0 0-16,2 2-2 0,-2 2 4 15,0 4 1-15,2 6-2 16,1 0 8-16,-3 7-6 16,4-6-2-16,1 3-1 15,4-1 1-15,-1-3-1 16,6 0 1-16,-3 0-6 16,2-5 11-16,-1-1-5 15,-3-1 2-15,-3-3-2 16,-4-4 6-16,-2 0-1 15,0 0 5-15,0-4 0 16,2-4-6-16,6-4-1 16,0-4-8-16,5-5 8 0,-1 4-3 15,1-3-1 1,1 5-25-16,-5 5-15 0,-3 5-11 16,-2 0-41-16,1 5-18 15,6 5 59-15,2-1-58 16,1 0-27-16</inkml:trace>
  <inkml:trace contextRef="#ctx0" brushRef="#br0" timeOffset="253235.4895">7548 17237 251 0,'4'0'118'16,"-1"0"-71"-16,-1-2-34 15,0 2-12-15,1 0-1 16,-1 0 18-16,-2 0-4 16,0 0-4-16,2 0-8 0,3 0 4 15,-5 0 15-15,2 0 17 16,0 0-18-16,2 0 10 16,-6 0-19-16,6 0-6 15,-4 0 4-15,0 0 3 16,-2 2 28-16,7 2-1 15,-3 4 7-15,7 2-21 16,6 8 8-16,4 4-7 16,2 4 6-16,4 0-8 15,0 2-14-15,-3-6 0 16,5 4-8-16,-5-8 8 16,-4 0-8-16,4-4-4 15,-4 2 2-15,-2-5-3 16,-1-2 2-16,7 0 1 0,-1-1-2 15,3 1 4 1,2 0-3-16,8 1 3 0,9 2-2 16,1-2 4-16,7 3-7 15,5 6 3-15,2-2-2 16,-3 0 1-16,8 1-5 16,-1-1 5-16,2 2-3 15,-8-1-4-15,2 0 13 16,-8 4-10-16,0-7 1 15,-7 2 4-15,2-5 0 16,-5 3-2-16,0-8 1 16,-2-1 2-16,-1-2-4 15,2 0 7-15,-1 0-5 16,-3 2 1-16,5-2-2 16,3 0-16-16,-1 4 8 0,2-2 0 15,5 3-4-15,1-5 4 16,-2 0-19-16,2-3 16 15,0-2-4-15,0-3 7 16,3 0-14-16,-2-1 10 16,3 1 1-16,0 1 13 15,6-3 8-15,-2 1 0 16,6 1 16-16,3 0-16 16,-2-2 7-16,3 2-13 15,2 0-2-15,1 0 0 16,2-2-1-16,4 2 0 15,-2 4 1-15,3 0 4 16,-2 0-3-16,0 0 13 0,-5 4-4 16,-4-4 0-1,-3 0-9-15,-6-4-2 0,-4 1 0 16,-3-2 1-16,0 1-2 16,-6-2-1-16,1-2 3 15,2-2 0-15,-4 6-4 16,3 0 6-16,-3 1-4 15,-2-2-3-15,1 4 4 16,6-4-8-16,-9-3-5 16,4 2-11-16,-4-2 3 15,1-6 17-15,-12 6-12 16,-2-2 11-16,-3-2-21 0,36-14 9 16,-46 20-17-16,-6-2 20 15,6 2 13-15,-7 2 4 16,6-8 18-16,-5 7 10 15,-2 0 11-15,-8 5-26 16,4 0 7-16,0 0-22 16,0-4 0-16,2 4-3 15,1-4-1-15,1 0 1 16,4-2-12-16,-2-2 13 16,1 2 4-16,0-2-5 15,-2-4 5-15,2 2-2 16,-3-4 5-16,-4-4 3 0,7 0-8 15,-2-5 2-15,2 6-7 16,7-6 10-16,1 1-11 16,-6 8 1-16,3-1-3 15,-7 9-38-15,-10 1-21 16,-5 1-109-16</inkml:trace>
  <inkml:trace contextRef="#ctx0" brushRef="#br0" timeOffset="254748.5929">9524 17343 155 0,'2'-4'116'16,"1"4"-75"-16,-3-4-38 0,0 2 7 16,2 2 50-16,1-4 5 15,1 4-32-15,0 0 9 16,-4-4-14-16,0 4 10 16,-2 0 13-16,-2 0-14 15,2-4 7-15,4 4-20 16,0 0 6-16,-4 0-13 15,4 0 9-15,-2 0-15 16,0 0-2-16,-2 0-9 16,6 0 1-16,-4 0 4 15,2 0 0-15,-4 0-1 0,4 0-3 16,1 4 6-16,-3-4-7 16,0 4-1-16,6 2 1 15,5 7 2-15,3 8-2 16,8 2 7-16,5 8-15 15,7 5 16-15,-5-6-9 16,4 7 5-16,-4-5-7 16,-7-6 3-16,0 2 0 15,-6-11-1-15,-3-4-2 16,-6-3 2-16,9-6-19 16,-14 0 18-16,0-4 2 15,2 0-5-15,3 0 5 16,-12 0 0-16,5 0-1 15,3 0 2-15,-8 0-2 0,7 0-10 16,-4-4 7-16,2 4-31 16,2-4 33-16,11-6-19 15,-5-3 13-15,5-4 5 16,-5-3-7-16,2-6-5 16,-4 3-1-16,3 6 16 15,-2-5 0-15,-2 7-3 16,1 3 7-16,-1 2 3 15,-10 6-6-15,7-4 12 16,-2 7 0-16,0-4 4 16,-4 5-17-16,6 0 6 15,-6 0-12-15,6 0 12 16,-2 5-13-16,2-5-2 0,0 0-3 16,1 0-6-16,-6-5 9 15,-1-2-13-15,2-2-8 16,0-1 27-16,4 2 3 15,-6-2 8-15,6 6-2 16,-7 4 10-16,2 0-16 16,1-3 4-16,0 3-2 15,-2 0-1-15,4 0-2 16,4-5-10-16,-8 5 10 16,8-1-1-16,-4 2 2 15,4-1 0-15,-4 0 6 16,6 0-6-16,-4 5 5 15,-2-5 0-15,-2 0-2 0,-1 0 6 16,3 0-7 0,3 0 4-16,-1 0-5 0,-2 0-1 15,4 0-8-15,-8 0-22 16,-1 0-39-16,8 3-51 16,-6 5-115-16</inkml:trace>
  <inkml:trace contextRef="#ctx0" brushRef="#br0" timeOffset="261320.2021">9785 16016 420 0,'-4'10'47'0,"2"-2"-23"16,2 1-2-16,2 2-19 16,0 1 13-16,0-2 13 15,3-2 2-15,-1 0-22 16,-4-7 6-16,0 4-13 16,9-1 18-16,-11 0 2 15,4-4 14-15,7 0 2 16,-11 6 6-16,-5 6-3 15,0 1-3-15,-6 18-1 16,-9 5-31-16,6 8 8 16,-4 6-14-16,0 8 0 15,-1-5-1-15,8-3-4 16,1-5 5-16,-2-6-13 0,9-7 12 16,-1-6-4-1,-1-4 3-15,2 1-22 0,3-6 9 16,0-3-22-16,2 1-3 15,0-3 4-15,-5-3-43 16,-3-4-41-16,-1-1-194 16</inkml:trace>
  <inkml:trace contextRef="#ctx0" brushRef="#br0" timeOffset="262084.7728">10048 16481 492 0,'4'0'89'15,"-2"-4"-52"-15,-2 4-22 0,3-4 25 16,-6 4-7-16,9-5-27 16,-4 4 9-16,2-4-3 15,-2 5 13-15,0-3 5 16,-4 3 15-16,0 0-21 15,2 0-7-15,-6-4-9 16,3 4-3-16,-2-6-3 16,-6 2 1-16,3 0 1 15,-2 4 0-15,4-4 1 16,-1 4-5-16,3 4 2 16,-7 0-2-16,-1 0 3 15,2 2-2-15,-2 6 5 0,3 2-6 16,3 0 5-1,10 8-7-15,-4 0 3 0,2 0-2 16,5 0 1-16,0 0-3 16,-3-4-2-16,9-4 7 15,1-3-10-15,-3-4 5 16,4 1 0-16,3-6-13 16,1-2 13-16,2-2-3 15,2 2 3-15,4-8-2 16,-1 1-8-16,-6 1-3 15,0-7-15-15,1 3 28 16,-8-4-6-16,-5-2-20 16,0-2 15-16,-8 1 8 15,-5-8 2-15,-4 0 4 16,-4-2-7-16,-3-1 14 0,-4 2 2 16,-2-4-5-16,1 5 26 15,0 5-20-15,-2 6 4 16,1 9-14-16,-5 0 0 15,0 10 0-15,1 4-9 16,-5 5-20-16,0 8-52 16,0 5-84-16,-4-1-208 15</inkml:trace>
  <inkml:trace contextRef="#ctx0" brushRef="#br0" timeOffset="270980.8631">9625 17205 450 0,'0'-4'81'16,"0"4"-48"-16,2-4-7 15,-2 4 29-15,5-2-3 0,-7 2-4 16,4 0-31-16,-4 0 21 15,-3 0-14-15,2 0 16 16,6 0-31-16,-3 0 3 16,0 0-10-16,2 0 4 15,1 0 4-15,-8 0-7 16,7 0 2-16,-4 0-1 16,-1 0-2-16,-1 0 3 15,4 0-10-15,-2 0 3 16,-7-4-45-16,3 0-23 15,-8 4 27-15,-2-4-7 16,-6 4-24-16,9 4 12 16,-3 0 14-16,3 0 7 0,1 2-44 15,4-2-31 1,-3 3-20-16</inkml:trace>
  <inkml:trace contextRef="#ctx0" brushRef="#br0" timeOffset="271819.4044">9487 17231 246 0,'0'0'100'0,"0"0"-33"0,0 0-8 16,0 0-14-16,0 4 3 16,-3-4 3-16,3 0-20 15,0 0 2-15,-2 0-19 16,2 0 8-16,0 0-8 16,0 0 9-16,0 0-10 15,2 0-2-15,3 0-11 16,-5 0 7-16,2 0-3 0,4 6 23 15,6-2 32-15,-1 5-24 16,9-1-9-16,-2 7 12 16,4-3-21-16,-4 5 7 15,2-2-2-15,0 3 6 16,5-1-21-16,-10 2 17 16,5-2-24-16,1 0 23 15,-2 1-22-15,2 0 7 16,1 0-5-16,-5-4 1 15,2-2-4-15,-6 3 1 16,-2-6-4-16,2 0 7 16,-8-1-6-16,5-2 9 15,-2-3-9-15,-2 1 6 0,-1 1-7 16,5 1 3 0,-2-6-1-16,-2 4-2 0,-1 0 3 15,1-4-8-15,-4 4 7 16,0-4-6-16,-2 0-13 15,0 0 18-15,-2-4-13 16,2 4 6-16,-2 0-2 16,4-10-10-16,0-3-22 15,4-4 35-15,-6-1 1 16,2-9-8-16,0 5 9 16,0 4-10-16,-4 0-11 15,4 0-7-15,-4 4 12 0,2 0 2 16,6 2 3-1,-3 2 12-15,5-2-21 0,4 2 17 16,-1 2-8-16,-3-7 3 16,2 2 0-16,-1-3-14 15,-3 1 23-15,-2 2 3 16,3-1-1-16,0 6 6 16,-4-2 0-16,1 2 2 15,-2 0 6-15,-2 4-1 16,-2 2-3-16,4 2-7 15,-2 0-1-15,0-4-5 16,-4 0 0-16,4 0-3 16,0-2-7-16,0-3-33 15,0 6 46-15,8-1 3 16,-8-1 4-16,0 5 10 0,0 0 6 16,-2 5 2-16,-2-5 8 15,0 0-17-15,-4 4 3 16,-1-1-15-16,-3 6-1 15,-2 1-31-15,3 4-51 16,4 2-54-16,3-2-62 16</inkml:trace>
  <inkml:trace contextRef="#ctx0" brushRef="#br0" timeOffset="275719.5822">9453 10515 705 0,'11'4'4'15,"5"-17"25"-15,-1-12-14 16,-3-1 1-16,-3 10-16 15,-9 9-9-15,-3 7 6 16,-5 3 3-16,0-1-2 16,-2 4-48-16,-9 4-75 15,0 12-75-15</inkml:trace>
  <inkml:trace contextRef="#ctx0" brushRef="#br0" timeOffset="308137.2709">1132 8057 266 0,'4'0'54'0,"-4"-2"-39"15,2 2-1-15,0 0 26 16,-2 0 11-16,0 0-23 16,2 0-2-16,3-2 8 15,-5 4 16-15,0-4 15 16,2 2-15-16,-4 0-10 15,2 0-26-15,0 0 10 16,0 0-8-16,0 0 14 0,0 0 7 16,2 0-19-16,0 0 14 15,-2 0-22-15,-2 0 22 16,0 0-21-16,2 0 5 16,-2 0-7-16,-1 0-7 15,3-2 0-15,0 2-1 16,-2-2-1-16,-2 0-3 15,0 0-1-15,-6 0 5 16,1-3-7-16,-1 3-3 16,1-2 6-16,-3 3 0 15,-1-1-2-15,-1-1 3 16,6 6-9-16,-5-3 8 0,-5 3-6 16,5 6 4-16,-4 1 10 15,-3 2-8-15,1 6 8 16,7 4-5-16,-1 6 3 15,9 4-2-15,4 0-2 16,10-3 7-16,4-4-7 16,6-5 3-16,0-1-4 15,3-10-17-15,-2-3 18 16,0-2-19-16,-3-4-21 16,-3-7-43-16,1-4-33 15,-3-3-73-15</inkml:trace>
  <inkml:trace contextRef="#ctx0" brushRef="#br0" timeOffset="308691.797">1327 8045 286 0,'7'-7'361'0,"-3"4"-292"0,1 0-51 16,-5 2-2-16,0 1 47 16,0 0-19-1,3 0-44-15,-1-2-3 0,2-2-11 16,9-2-4-16,5-2 12 15,3-4-1-15,4-2-8 16,4 0 13-16,1 1 0 16,-8 4-5-16,-6 3 9 15,-7 4-4-15,-5-1-7 16,-4 6-1-16,-4 3 1 16,-1 5 9-16,-4 6-2 15,0 7 7-15,-8 2-13 16,1 2 8-16,-2 1 0 0,-35 48-5 15,55-68 1 1,-4-2 2-16,2-1 2 0,-2-2-1 16,4 4 2-16,-4-2-4 15,4-4 8-15,-2-2 6 16,4 0-8-16,-4-2 12 16,0 2-12-16,2 0 4 15,1 0 8-15,1 2-8 16,4-2-4-16,4 0 4 15,1 0-14-15,1-2-23 16,-1 0-46-16,1-2-102 16</inkml:trace>
  <inkml:trace contextRef="#ctx0" brushRef="#br0" timeOffset="309420.2845">1884 7860 465 0,'-11'0'33'0,"0"-2"-26"16,4 2-6 0,-1 0 13-16,3 0-7 0,5 0-1 15,0 0-1-15,2 0-1 16,-2 0 10-16,3 0 9 15,-3 0-1-15,0 2 13 16,-3 5 0-16,-1 3-21 16,-2 1 0-16,0 5-13 15,2 2 7-15,2 3-7 16,0-1-1-16,6-1 0 16,-2 2 0-16,6-3 1 15,0-1 5-15,3 4 1 16,3-4-4-16,-1 2-5 15,0-3 8-15,-1-2-8 16,-6-3 2-16,-2 0 0 0,-1-3-3 16,-3-4 8-16,-3 0 5 15,-1 1 11-15,-7 2 27 16,-7 3-40-16,-7 2-4 16,-1 2-2-16,-6-3-3 15,11-4 1-15,3-1-24 16,5-3-6-16,5-6-61 15,13-7-228-15</inkml:trace>
  <inkml:trace contextRef="#ctx0" brushRef="#br0" timeOffset="309906.9717">2009 8005 567 0,'4'3'139'0,"-2"2"-116"15,2-5-20-15,0-2-3 16,2-2 10-16,12-2-10 16,4-1-5-16,5-2-29 15,2-1 15-15,-2 0-22 16,-10-1 5-16,-3 0-9 15,-5-4 30-15,-7 4 15 0,-2-2 25 16,-7 3-4-16,-1 1-8 16,-6 1 0-16,1-1-9 15,-3 5 0-15,5 0 0 16,-5 4-8-16,3 4 0 16,2 4 4-16,-1 2-2 15,2 7 2-15,-1 1 4 16,3 3 8-16,0 4 34 15,4 3-32-15,4 2 17 16,6 0-14-16,3-2 0 16,7-2-2-16,-1-6 3 15,5-2 2-15,-4-10 2 16,-1 0 14-16,1-8-31 16,-3 0 8-16,-4-2-13 0,5 0-26 15,-1-4-88-15,1-4-65 16,3-3-190-16</inkml:trace>
  <inkml:trace contextRef="#ctx0" brushRef="#br0" timeOffset="310471.1453">2945 7981 715 0,'-7'12'146'0,"-2"-6"-120"15,5-4-20-15,4-2 32 16,2 0 27-16,0 0-53 15,0-2-11-15,3 0 9 16,-3 2-20-16,0-4-2 16,1-4-8-16,4-5-12 0,-1-1 18 15,3-3 14 1,-3-2-15-16,2 1 13 0,-2 2 4 16,1 2-6-16,-5 0 6 15,-2 4-4-15,2 3-10 16,-2 2 7-16,-2 3 5 15,2 0-7-15,2 2 4 16,-2 2-2-16,2-2-5 16,0 2 15-16,-4 3-11 15,2-4 6-15,-2 4 0 16,2-4 0-16,-2 2 0 16,2-2 0-16,-2-1 3 15,6-1-6-15,-6 1 8 16,4 0-10-16,0 0-4 15,0 0 3-15,-2 0-10 0,0-3-1 16,0 3 17-16,0 0-6 16,2 0 4-16,-2 0-66 15,-2 0-76-15</inkml:trace>
  <inkml:trace contextRef="#ctx0" brushRef="#br0" timeOffset="311306.6656">2952 7943 507 0,'-4'0'92'0,"4"-2"-68"15,-3-1 2-15,1 3 34 16,4-2-31-16,3 1 0 0,-7-3-28 16,4 1 14-16,0 0-12 15,-2-1 7-15,0 0-10 16,2 1 0-16,-2-3 0 15,4-2-3-15,3-1-1 16,5-4 7-16,-2 2-13 16,5-3 11-16,-3 2-7 15,1 3 8-15,-3 4-2 16,-6 0 0-16,-2 5 2 16,-2 0-6-16,-2 0 13 15,0 2-12-15,2 4 8 16,-4 8 22-16,6 9-24 15,-4 9 5-15,2 7-6 0,0 4-1 16,-4 0 1-16,4-4 3 16,4-5 3-16,-2-6-4 15,0-6 13-15,4-6-14 16,-1-4 1-16,-3-8 0 16,0 0-1-16,0-4-3 15,-4 0-1-15,2-2 0 16,0 4-26-16,-2-2-5 15,2 0-35-15,2 0-22 16,-4-4-103-16</inkml:trace>
  <inkml:trace contextRef="#ctx0" brushRef="#br0" timeOffset="311657.4611">2914 8211 368 0,'-5'7'108'16,"8"-1"-40"-16,-1-4 8 16,0 1 13-16,5 1-40 15,1 1-8-15,1 0-10 16,3-1-10-16,5 0-6 16,3-2-12-16,1-2-6 15,8-4-3-15,2 0-19 16,-9-2-39-16,0 2 0 0,-8 2-31 15,-12 2-47-15,-4 5-120 16</inkml:trace>
  <inkml:trace contextRef="#ctx0" brushRef="#br0" timeOffset="313078.6437">1271 9926 450 0,'3'2'70'15,"-1"-4"-51"-15,-2 2-13 0,3 0 7 16,-6 0-13-16,1 0-1 16,-1 0-38-16,3 2-23 15,0-2 27-15,-2 2 5 16,2 0 22-16,2 0 8 16,1-2 57-16,-3 2 19 15,0-2-19-15,0 0 2 16,-3 0-24-16,1 0 7 15,2 0-32-15,0-2-4 16,0 2-2-16,0-2-7 16,2 0 3-16,-2-4-17 15,3 0 9-15,-3-5 8 0,2 3 13 16,-4-4-6-16,-3 5 12 16,1 3-13-16,-7 0 16 15,-3 4-11-15,1 2-5 16,-5 4 1-16,-1 4-6 15,0 6 18-15,1 6-8 16,1 1 25-16,6 8-14 16,2-1 3-16,2 4-22 15,5 0 11-15,6 0-5 16,3-4 7-16,2-2 5 16,2-4-21-16,2-5 15 15,1-3-13-15,-3-7-2 16,1 0 0-16,0-7-7 15,1-2-45-15,6-7-28 16,-1-3-12-16,3-3-16 0,0-8-53 16,1-1-166-16</inkml:trace>
  <inkml:trace contextRef="#ctx0" brushRef="#br0" timeOffset="313529.4204">1464 9984 486 0,'6'-4'167'15,"-1"0"-112"-15,-5 2-20 16,-3 2-10-16,8-6 23 0,1 0-47 16,6-5-2-16,3 2-12 15,5-3 5-15,0 1-11 16,-2 4 0-16,-1 2 15 15,-5 2 4-15,-3 3-2 16,-5 2 5-16,-4 1 20 16,-2 6-9-16,2 3 8 15,-7 4-6-15,3 1-5 16,-4 6-5-16,-4 1-5 16,1 0-2-16,-3-2 9 15,1 0-7-15,4-7 4 16,2-4-6-16,3-5 7 15,4-2-6-15,-2-4 9 0,2 3 4 16,0-3 6-16,0 1-17 16,0-1 23-16,2 4-21 15,0-2 3-15,3 2-7 16,6-1 0-16,4-2-21 16,1-5-38-16,9-2-28 15,0-4-3-15,0-3-43 16,-6-4-37-16</inkml:trace>
  <inkml:trace contextRef="#ctx0" brushRef="#br0" timeOffset="313966.2384">1811 9904 474 0,'9'-8'168'0,"-5"2"-113"0,0 2-45 15,-4 1 28-15,0 2-6 16,3 1 7-16,-3 0-38 16,-3 0-2-16,6 0 9 15,-8 1-1-15,5-1 6 16,-2 3-11-16,0-3 16 16,-2 1-15-16,4 2 11 15,-3-3-12-15,1 2-4 16,0 0-4-16,4 3 5 0,0 2 1 15,1 0-16 1,3 6 16-16,4 3 0 0,3-2-3 16,2 0 8-16,7 4-4 15,-4 0 0-15,0 0-2 16,-4 2-1-16,-8 0 2 16,-4 0 13-16,-4 0-9 15,-4 0 15-15,-6 0-17 16,1-2 13-16,-4-4-13 15,5-6-4-15,2-2 0 16,3-3-7-16,1-8-67 16,0-1-12-16,-1-1-18 15,-2-10-198-15</inkml:trace>
  <inkml:trace contextRef="#ctx0" brushRef="#br0" timeOffset="314391.987">1998 10044 656 0,'7'2'67'0,"-3"-2"-63"16,0-2-1-16,6 1-1 16,1-4-4-16,7-1-10 15,1-2-28-15,6-2-30 16,-2-3 24-16,-1 0 11 15,-5 1 34-15,-3-1 0 0,-9 0 2 16,-3 3 24-16,-7 0-7 16,-4-2 18-16,-2 3-19 15,-2 0 1-15,1 3-13 16,2-1-2-16,-6 3-2 16,7 3 0-16,0 2 1 15,-3 6-1-15,2 2 15 16,-3 1 6-16,-1 5 31 15,5 3-32-15,3 3 21 16,0 4-17-16,4 3 9 16,4 2-16-16,4 0-12 15,5-2 11-15,-1-4-17 16,11-3 13-16,3-2-13 0,5-9-21 16,0-4-84-16,9-6-42 15,-2-9-286-15</inkml:trace>
  <inkml:trace contextRef="#ctx0" brushRef="#br0" timeOffset="314992.6395">2865 9984 624 0,'2'2'118'15,"-6"0"-97"-15,1-2-12 16,3 0 79-16,-2 0-31 15,2-2-28-15,0 0-28 16,2 2 14-16,1-2 1 16,3 2-2-16,-4-2-7 0,3-2-4 15,2-6-6 1,-1-2 1-16,5-2-6 0,7-4 1 16,9 0-18-16,2 0-20 15,5 1 8-15,1 4 8 16,5 0 4-16,-2 6 24 15,-3 3 1-15,-4 4-2 16,-6 4 6-16,-11 6 11 16,-8 6 12-16,-8 4-1 15,-4 5-17-15,-12 8-2 16,-7 1-7-16,-4-1 4 16,-2 3-2-16,2-5 2 15,3-6 3-15,8-6-5 16,7-5 11-16,5-6-12 15,2 1 5-15,8-4-5 0,4 1 11 16,5-2-9 0,5 3 5-16,4-7-16 0,9 0 4 15,0-7-36-15,0-1-73 16,-4 2-8-16,-7 0-145 16</inkml:trace>
  <inkml:trace contextRef="#ctx0" brushRef="#br0" timeOffset="315820.3819">1458 12591 298 0,'8'8'52'0,"-2"-4"-40"15,3-4-2-15,0-2 28 16,2-4-7-16,0-2-12 16,5-7-12-16,-5 2 16 15,0-2 6-15,-4 4 35 0,0 0 6 16,-5 4-29-16,-2 0-21 15,-2 3 1-15,2-2 0 16,-2 1-19-16,-6-2-4 16,6 2 7-16,2-4-5 15,0 1 3-15,0 1 8 16,2-2 8-16,-2 0 8 16,-2-2 17-16,2-1-25 15,-4 0 11-15,-3-1-18 16,1 5 9-16,-6-3-17 15,1 5 10-15,-6 2-14 16,-6 4-2-16,-3 4-1 16,-8 7 6-16,1 3-6 0,-3 9 8 15,3 6-3 1,4 0 1-16,9 7-6 0,4 0 3 16,7 1 0-16,5-3-2 15,10-6-2-15,8-5-3 16,10-4 4-16,10-9-11 15,6-6-36-15,4-6-26 16,1-6-42-16,-3-6-113 16</inkml:trace>
  <inkml:trace contextRef="#ctx0" brushRef="#br0" timeOffset="316276.7891">1715 12547 674 0,'5'-4'132'15,"-3"-5"-98"-15,0 2-34 16,-2-1 15-16,6-7 3 16,8-3-9-16,2-2-18 15,4 2-8-15,5 1 0 16,-2 0 3-16,0 7 12 0,-3 2-5 15,-9 3 4 1,0 4-1-16,-6 2 4 0,-7 6 31 16,-1 3-5-16,-1 4-1 15,-3 7-24-15,-2 2 6 16,-2 4-3-16,-2 1-8 16,0-1 3-16,1-3 1 15,6-3-3-15,1-5 7 16,7-3 1-16,1 0-2 15,3-1 8-15,4-1-8 16,3-4 0-16,5-1-2 16,3-2-1-16,6-4-4 15,-2-3-20-15,2-3-11 16,0-2-43-16,-4-5-12 16,4-4-103-16,0-2-146 15</inkml:trace>
  <inkml:trace contextRef="#ctx0" brushRef="#br0" timeOffset="316740.2213">2270 12378 653 0,'2'-10'94'15,"-6"0"-65"-15,-3 4-14 0,2 1 40 16,-1 2-26-16,-1 0-25 16,-1 3-8-16,-4 5 4 15,-5 3-7-15,-2 2 10 16,1 3-6-16,5-1 1 16,5-1 2-16,3-1 0 15,5 1 3-15,5-1-11 16,3 2 14-16,8-2-14 15,4 1 13-15,2 0-10 16,5 0 3-16,2 4 2 16,0 0 1-16,-9 2 0 15,2 3 14-15,-6-4 2 16,-7 2 10-16,-7-2-6 0,-2 0 20 16,-4 0-22-16,-10 0-3 15,-1 2-16-15,-1 0 0 16,1-4-25-16,1-4-27 15,5-2-13-15,5-5-59 16,4-3-70-16</inkml:trace>
  <inkml:trace contextRef="#ctx0" brushRef="#br0" timeOffset="317128.9996">2546 12477 434 0,'7'4'350'16,"-5"-1"-262"-16,0 2-79 0,-2-1 11 16,7 0 8-16,-1 2-3 15,8-2-25-15,13-3-14 16,8-2-42-16,1-8-4 16,4-3-8-16,1-6 10 15,-12 0 9-15,-6-4 30 16,-7 2 15-16,-7 2 8 15,-11 2 34-15,0 0-27 16,-11 2 10-16,-1 4-13 16,-1 0 18-16,-8 4-17 15,-1 4-9-15,-1 6 6 16,-1 9-3-16,-11 0 14 0,8 9-14 16,4 1 9-1,0 8-3-15,9 0 24 16,9 0-5-16,3 0 18 0,6-3 1 15,7-5-15-15,5 2 6 16,3-2-24-16,14-4 15 16,2-3-25-16,-1-4-2 15,-1-2-2-15,-2-4-11 16,-9-4-31-16,-5-2-49 16,-1 0-50-16,-7-4-53 15</inkml:trace>
  <inkml:trace contextRef="#ctx0" brushRef="#br0" timeOffset="318466.8434">3203 12370 135 0,'3'-2'55'15,"-1"4"-25"-15,-2-4-30 16,0 2 0-16,2-2-7 16,0 0 6-16,-2 0-29 0</inkml:trace>
  <inkml:trace contextRef="#ctx0" brushRef="#br0" timeOffset="318904.5614">3228 12339 183 0,'-2'-2'28'0,"2"4"-27"15,0-2 0-15,2 0-1 16,0 0 22-16,0 0 0 16,1-2-4-16,-3 2-12 15,4 2 11-15,-4-2-15 16,2 0-2-16,-2 0-1 15,0 1 1-15,0-1-3 0,2 1 0 16,0 2 0 0,1-3 2-16,0 2-3 0,3-2 4 15,-6 1 0-15,2-2-18 16,3 1-15-16,-3 0-8 16,-2 0-7-16</inkml:trace>
  <inkml:trace contextRef="#ctx0" brushRef="#br0" timeOffset="319304.3252">3540 12150 188 0,'-7'0'122'0,"-2"0"-37"16,0 2-42-16,3-2-15 16,-1 1-19-16,1 2-5 15,-2-1-4-15,8 2 2 16,-2-2-5-16,-2 2 7 15,4 0-3-15,0 0 3 16,-2 0-4-16,2 0 1 16,-2 2 7-16,-1 0-1 15,1 0-7-15,-4 1-9 16,-2 4-54-16,-2 1-90 0</inkml:trace>
  <inkml:trace contextRef="#ctx0" brushRef="#br0" timeOffset="319882.1893">3417 12339 297 0,'-2'0'196'16,"0"1"-114"-16,2-2-45 16,-2 1 1-16,2 0 4 15,2 0 14-15,-2-2-41 16,0-1-4-16,7-1-6 15,-1-6-6-15,0-2 2 0,4-2 6 16,3-2-3-16,-1-2-2 16,1-1-4-16,5 2 4 15,4-4 8-15,0 5-8 16,-1 2-3-16,-2 3 2 16,-3 5-2-16,-10 3-1 15,-1 2-2-15,-3 1 3 16,-4 6 2-16,-3 5 18 15,1 7-13-15,-4 4 0 16,-6 9-5-16,-1 1-2 16,-2-4-4-16,0-4 1 15,3-4-1-15,6-8-2 0,3-6 4 16,5-2-18-16,2-4 20 16,3 0-4-16,-1-2 4 15,5 2 2-15,-2-2 0 16,4 2 7-16,2 0 4 15,3 2-4-15,-1 0-2 16,3 2 5-16,1 4-9 16,-7 1 3-16,7 2-2 15,-6 3 3-15,-5 1 5 16,0 1-1-16,-6 2 9 16,-2-1-17-16,-5-1 11 15,-4 1-7-15,0-3 19 16,-1-5-14-16,-2 1 0 15,-1-1-10-15,-1-3 9 16,1-3 1-16,-3 0-4 0,-3-3-2 16,0-3 1-16,6 2-1 15,-3-5-3-15,5-1-4 16,7 3-15-16,2 3-51 16,0 1-136-16,4 5-393 15</inkml:trace>
  <inkml:trace contextRef="#ctx0" brushRef="#br0" timeOffset="320669.7234">1414 14841 384 0,'19'-17'179'0,"-4"4"-63"0,-2-1-63 15,-2 1-26-15,0 3 27 16,1-2 2-16,-1 2-37 15,2-6-14-15,-2 2 1 16,0-4-5-16,2-2 0 16,3-2 2-16,-3 0 4 15,-3 0-7-15,-2 6 1 16,-8 5 19-16,0 4 6 16,-6 3-3-16,2 4 4 15,-8 3-17-15,-5 0 4 16,-4 2-11-16,-1 6-6 15,-2 3 4-15,1 3-4 0,7 0 2 16,1 1-1-16,7 4-1 16,2 0 2-16,4-1-8 15,2-2 8-15,8 3-2 16,5-3-22-16,7-1 8 16,4-5-12-16,9 1-6 15,6-5-5-15,-2-1-44 16,-1-2-19-16,-3-2-85 15,-10-8-127-15</inkml:trace>
  <inkml:trace contextRef="#ctx0" brushRef="#br0" timeOffset="321059.5001">1822 14690 308 0,'6'-7'366'16,"2"1"-249"-16,-4-3-51 15,0 3-41-15,3-4-1 16,2-6-23-16,7 0 0 16,6-2-1-16,4 2-10 15,1 4-20-15,2 2 1 16,-4 6 6-16,-7 4 11 16,-7 4 12-16,-5 2 2 15,-4 3 30-15,-2-2-2 16,-6 4 7-16,-5 2-36 15,-3 4 14-15,-3 0 5 0,-4 1 3 16,3 3-2-16,-1 0-17 16,3 2-4-16,5-2 11 15,2 2-14-15,7-11 3 16,2-1-6-16,9-4-10 16,-1-1-13-16,11-12-16 15,5-2-34-15,8-6 18 16,-1-3-25-16,2-2-45 15,-4 3-73-15</inkml:trace>
  <inkml:trace contextRef="#ctx0" brushRef="#br0" timeOffset="321804.4306">2370 14453 619 0,'2'-12'184'0,"-4"7"-96"16,-6-4-65-16,-4 5-13 15,3 3 23-15,1-2-27 16,5 3-6-16,1 3-16 16,0-2-2-16,2 6 8 15,0-1-8-15,-3 1 13 16,3 3 9-16,5-1-10 15,0 1 12-15,3-5-4 16,1 7 11-16,5-2-7 0,1 3 5 16,3 3-9-16,-1 2 4 15,2 0 2-15,-7 2-9 16,-2-2 7-16,-3-4-4 16,-7 3 0-16,-7-10 10 15,-3 3-12-15,-2-2 6 16,-7 2-13-16,2-6 7 15,3 3-8-15,3-6-16 16,3 2-24-16,6-6-48 16,4-3 1-16,0-4-73 15,9-4 53-15,3-3 34 16,3-2 17-16,3 2 64 0,3 6 0 16,-4 5 126-16,2 5-23 15,-1 2-17-15,2 3 1 16,-2 3-45-16,3 2-8 15,-4 1-23-15,6-4 6 16,-1-2-13-16,-1 0-2 16,-2-4-2-16,4-4-9 15,-7-2-16-15,0-6 9 16,-4-1 8-16,-1-2 8 16,-9 1 0-16,0 1 1 15,-2 0 21-15,-2 3-17 16,-2 2 7-16,-4 4-9 15,-3-2 3-15,-5 3-6 0,1 8-1 16,-5 3 1 0,1 2 1-16,-10 5 33 0,4 8-10 15,0 2 10-15,0 0-24 16,11 0 14-16,10-2-23 16,6-2 22-16,17-6-19 15,6-1 0-15,0-8-4 16,10-6-18-16,-1-6-16 15,-3-4-57-15,2-6-73 16</inkml:trace>
  <inkml:trace contextRef="#ctx0" brushRef="#br0" timeOffset="322755.8919">3515 14275 137 0,'-2'-10'632'0,"-2"3"-526"16,2 2-76-16,2 4-26 15,-3 2 36-15,1 4-15 16,4-4-21-16,-4 5-4 15,0 8 0-15,-2 0 1 16,-4 8 3-16,2 0 15 16,-1 5-6-16,-1-5 15 15,2-5-25-15,4-5 12 16,-2-4-15-16,2-1 1 16,2-7 0-16,0 0 2 15,0 0-5-15,0 0 9 16,4 0-12-16,3 2 5 15,2-2-4-15,2 4-27 0,5-4 2 16,1-4-3-16,8-1-6 16,0-3 9-16,4-3-17 15,0-6 12-15,2-1 6 16,-2-3 24-16,-5-2-11 16,-4-1 14-16,-4 0 2 15,-7 2 0-15,-5 2 22 16,1 3-2-16,-3 6 19 15,-2 1-6-15,2 4 15 16,-4 4-30-16,-3 2-1 16,3 0-11-16,2 2 3 15,-2 2-1-15,2-4 0 16,2 2 4-16,-4 6-8 16,2 12 15-16,-6 10-17 0,-1 14 5 15,-5 18 0-15,2 10 4 16,-4 7-3-16,3-4 6 15,2 2-4-15,5-12-9 16,2-9 7-16,-1-16-7 16,3-14 9-16,0-7-11 15,0-6-6-15,0-12-40 16,5-1-27-16,-3-1-48 16,0-5-105-16,3-1-255 15</inkml:trace>
  <inkml:trace contextRef="#ctx0" brushRef="#br0" timeOffset="330861.166">11376 4834 248 0,'5'-2'180'0,"-5"1"-154"16,-5-2-22-16,0 3-4 16,5 0 19-16,-4 0 27 15,4 0-38-15,2 3-8 16,-2-6 0-16,2 2 2 15,5 1 24-15,-4 0-10 16,-1 0 18-16,0 0-14 16,-2 1 14-16,-2-1-19 0,2 0 10 15,-2 0-6 1,2 3-8-16,-3-3 6 0,3 0-16 16,-5 0 19-16,8-3-18 15,-6 3 19-15,6-1-15 16,-3 1 19-16,2-3-9 15,-2 3-1-15,3 0 1 16,-6 3-13-16,1-3 15 16,-1 1-16-16,-1 3 10 15,2-4-6-15,4-1-12 16,-2 1 8-16,2 0-8 16,0 1 5-16,-2 1 1 15,-6 6 0-15,0 3 5 16,-5 3-10-16,-1 0 10 0,1 3 1 15,3 2-1-15,-2 0-3 16,3 4-2-16,1 2 0 16,4 0 0-16,-2 5 7 15,4 0-15-15,2 0 17 16,-4 2-12-16,2-2 9 16,-4-2 0-16,2 0 3 15,-6-3-9-15,3 0 5 16,-5-3 1-16,0 0-1 15,-1-1 0-15,5-1-3 16,-4-2 3-16,4 4-2 16,3 2 3-16,3 4-2 15,-6 4-4-15,4 3 11 16,2 2-9-16,2-1-2 16,-4-2 7-16,4-2-5 0,-2-5 17 15,-2-1-16-15,-5-4 11 16,5 0-8-16,-3-4-3 15,3 1-3-15,0-2 0 16,-1 1 9-16,3-1-7 16,0 6 10-16,0 2-7 15,-2 2 17-15,4 1-18 16,-4 6-4-16,2-1 0 16,0 0 0-16,2 0-1 15,-2-1 4-15,7-4-4 16,0 0 9-16,-2-4-2 0,5 1 0 15,2-6-12 1,-3 1 11-16,-1-4-12 0,1 0 7 16,1-2 0-1,3 2 0-15,1-2 6 0,-2 3-16 16,9 2 20-16,-4-1-9 16,-1 1 6-16,4 1-12 15,2-1 6-15,-1-1-2 16,3 0 1-16,-2-1 0 15,-2-1-12-15,1-2 24 16,-2-2-13-16,-1-1 10 16,0 0-18-16,2-1 12 15,0-2-7-15,-2 2 3 16,0-2 1-16,7 0-2 0,-4 0 6 16,10-2-12-1,-2 2 17-15,5 1-9 0,-5-2 6 16,-2 1-12-16,-11 0 6 15,-1 0 0-15,1-1 0 16,-5-4 2-16,-1 3-10 16,4-3 16-16,-3-2-10 15,-4 4 10-15,6-3-16 16,8 5 15-16,-2-1-12 16,8 0 5-16,4-2 0 15,-2 0-2-15,-6 2 6 16,-2-2-12-16,-2 2 16 15,-5-1-11-15,-4-1 11 16,-1 0-15-16,0-1 10 0,0 1-5 16,6 3 2-16,4-3 0 15,5-1-7-15,2 0 16 16,3 3-9-16,8-3 6 16,-4 4-12-16,0-4 12 15,-4 5-11-15,3-1 5 16,-6-1 0-16,-2-2-2 15,1 2 5-15,2-3-12 16,-3 0 18-16,3 0-8 16,5 1 4-16,-6 3-10 15,0-3 5-15,-1 2-1 16,-5-2 1-16,-2 2 0 16,0-1-8-16,2 1 16 0,4-1-8 15,7-1 6-15,8 0-12 16,3 0 4-16,5 0 0 15,1 0-5-15,0 0 4 16,-4 3 3-16,1-4 0 16,-7 1-8-16,-3-3 16 15,-4 5-10-15,-2-3 11 16,3-1-17-16,1 2 10 16,9-2-4-16,3 0-1 15,3 2-2-15,4-2 1 16,0 0 8-16,-8 2-7 15,5 0 10-15,-7-2-12 0,-4 4 13 16,-4-4-14 0,1 1 6-16,-3-2 0 15,-3 2-1-15,2-3 5 0,2 3-11 16,-2-2 14-16,5-2-7 16,-3 2 5-16,3-1-9 15,-3 0 7-15,-2 5-5 16,-2-3 2-16,0 2 0 15,2-2-4-15,-2 2 10 16,5 0-8-16,-1 0 9 16,5 1-13-16,0-2 12 15,2 0-12-15,0-2 5 16,1-1 1-16,3 0 0 0,1 0 2 16,1 0-10-16,6 5 16 15,1-3-8-15,3 3 9 16,-1 1-18-16,6-2 14 15,-3 0-12-15,0 0 7 16,-2-4-5-16,-4-2 3 16,0 2-3-16,-3-2-4 15,6-2 18-15,3 2-19 16,9 2 16-16,7-2-12 16,6 4 5-16,5 0 1 15,2 2-1-15,0 4 4 16,2-2-7-16,0 0 13 15,-3 3 1-15,6-2-9 16,3-1 9-16,2 0-3 0,3 2-9 16,9-2 2-16,9-1 0 15,9 1-2-15,3-3 8 16,-1 4-10-16,-4-3 8 16,-11-3-3-16,-10-1 4 15,-6 2-8-15,-9-2 6 16,-6 0 0-16,-6 0 2 15,0 2 0-15,0 0 7 16,4 1-6-16,0 1 9 16,2 1-10-16,4 0-4 15,-2 1 2-15,2 1-3 16,-3 2 0-16,3-4-2 16,-4 4-2-16,-3-1 8 0,-8-2-11 15,-6 0 15-15,-3 0-8 16,-3 2 4-16,-2-4-6 15,2 3 4-15,0 4-1 16,3-2-1-16,1 2 4 16,5 1-10-16,2 0 16 15,3-3-10-15,1 4 3 16,2 1-6-16,145 24 10 16,-186-34-8-16,-3 2 2 15,-2-2 1-15,-2 0-2 0,31 5 7 16,-2-5-8-1,1 3 8-15,-1-3-8 16,4 2 8-16,2-2-11 0,3 2 4 16,2 0-2-16,3-2 1 15,-3 2-1-15,2 0-8 16,-2 2 20-16,0-4-13 16,0 5 9-16,2-6-12 15,-2 3-7-15,5-1 10 16,-3 1-1-16,0-3 4 15,-1 1 0-15,-1-2 6 16,0-2-15-16,-1 0 18 16,2 2-12-16,-3 3 9 15,-3-1-12-15,1 3-1 16,-1 4-4-16,1-4-4 0,2 4-13 16,5-1 18-16,-1-2 9 15,2-1-6-15,-1 0 14 16,-3-4-8-16,-5-3 11 15,-2 0-8-15,1 0-1 16,-3-2-1-16,2 1 0 16,1-2 5-16,-5 2-8 15,0-3 12-15,-2-1-10 16,-6 1 6-16,4 0-10 16,2 0 5-16,0 1 0 15,-1 0-5-15,1 6 10 16,0-2-14-16,-3 1 18 15,-2 2-8-15,-2-1 4 0,-7-2-9 16,1 2 8-16,-3-2-8 16,0-1 3-16,1 0-1 15,-2 0 2-15,9-1-4 16,0 1-5-16,4 0 18 16,4-3-9-16,4 2 7 15,-1-2-14-15,1-3 6 16,0-2-1-16,-2 0 2 15,0 1-2-15,-2 0-4 16,-4 6 10-16,-4 1-17 16,2 0-1-16,-4 4 13 15,-3 1-34-15,-3 0 8 16,0-2 4-16,-5 2 0 16,2-4 19-16,-2 2 4 0,5 1-9 15,0-1 18-15,1 1-15 16,0 0 11-16,1 0-10 15,-3-1 4-15,-1 0 0 16,-1 0 1-16,1 1 0 16,1-1-7-16,0-3 14 15,3 3-5-15,1-3 1 16,-1-3-5-16,2 1 8 16,4 2-11-16,-4 0 6 15,3 0-1-15,-3-1 0 0,1 1 3 16,-3 0-13-1,1-3 21-15,-1 2-16 0,-2 2 8 16,3 2-6-16,-5-2 2 16,-3 4 1-1,1-4 2-15,-3 1-1 0,6 1 15 16,-2-3-10-16,-1-3 24 16,1 0-29-16,-1-2 7 15,7 0-5-15,1 2-6 16,3 3 2-16,4 3-2 15,3 1 0-15,-5 2 4 16,-3 2-8-16,-1 0 14 16,-3 0-8-16,-4-1 8 15,-5 0-10-15,-2-4 4 16,1-3-1-16,-1-1 0 0,2-1 0 16,4-2-8-1,0 1 16-15,3 6-13 0,5-1 14 16,-1 0-18-16,0 1 8 15,4 0-4-15,-2-3 3 16,-1-4 2-16,1-2-2 16,2-2 7-16,3-2-12 15,2 0 14-15,5-1-4 16,7 0-2-16,4-4-2 16,-2-1-6-16,0 3 2 15,-1-5 3-15,-8-1 1 16,-2 2-7-16,-7-4 16 15,2 1-7-15,-1-6 3 16,-2-2-6-16,6-4 10 16,4-2-16-16,7-2 8 0,3-2-3 15,9-2 0-15,0-5-5 16,2-1-2-16,-6-2 20 16,0-6-12-16,-6-4 9 15,-2-1-14-15,-3-1 9 16,-6 2-2-16,-3 0 0 15,-1 3 3-15,-1 4-13 16,2 1 21-16,-4 0-16 16,1 4 10-16,-4 4-8 15,-8 1 7-15,-7 3-6 0,-4 6 4 16,-11 0 1 0,-5 2 1-16,-7 2 1 0,-6-2-6 15,-3 2 11-15,-5 0 5 16,0 0-7-16,1 2-11 15,3-1 5-15,-3 1-3 16,2 1 1-16,-2-1-3 16,1-4-3-16,-9-1-16 15,2-1 22-15,-5 2-3 16,-3 2-11-16,0 2 8 16,-2-2 2-16,0-2 0 15,1 2 4-15,1-2-6 16,1-1 14-16,2 3-19 15,0-6 22-15,0 0-1 16,0-1-7-16,-3-1-4 16,2 3 2-16,0 5-1 0,-3-2 0 15,-5 4 0-15,-3-2-7 16,-3 4 15-16,-3-1-8 16,3 7 4-16,-4 4-8 15,6 2 11-15,-1 0-17 16,1 4 12-16,2 0-2 15,-2-2 0-15,-1 1 5 16,1-6-14-16,0-1 19 16,-1 2-11-16,5-2 10 15,2 0-18-15,3 2 9 16,-1 2 0-16,-1-2 0 0,-1 2 0 16,-4 1-6-16,-2 3 14 15,-2-1-9-15,0 1 5 16,2 4-6-16,4 0 11 15,0-1-17-15,5 5 8 16,1 0 0-16,5 0-1 16,3-1 4-16,3 2-11 15,4-2 16-15,-3 1-10 16,1-5 12-16,-1 5-15 16,-2-6 8-16,-7 4-3 15,-5-9 0-15,-4 5 1 16,-2-4-3-16,-2 1 10 0,2-4-1 15,-1 3-3-15,1-2-5 16,2 2 11-16,4 2-16 16,2-1 6-16,0-3-2 15,-2 2 1-15,1-3 2 16,-5 0-9-16,-2-5 20 16,-3 7-17-16,1-4 14 15,0 1-17-15,-3 0 11 16,3 5-5-16,-1-1 2 15,3-1 0-15,0 3-6 16,2 0 12-16,-2 2-9 16,6 2 3-16,3-2-6 15,2 6-86-15,2 6-27 0,0 4-59 16,-4 6-308-16</inkml:trace>
  <inkml:trace contextRef="#ctx0" brushRef="#br0" timeOffset="333616.9925">29140 7229 446 0,'-4'0'31'16,"2"-2"-8"-16,2-3 0 16,4 0-5-16,0 3 9 15,-1 0-16-15,1-2 1 16,1 4-7-16,-5 0 28 16,2 0-8-16,0 0 11 15,-2 0-11-15,0-2 13 16,0 4 6-16,-2-4-3 15,2 2 3-15,-2 0-23 0,2 0 28 16,-2 0-26-16,2 2-3 16,0-2-13-16,0 0-10 15,0 2 3-15,0-2 0 16,2 4-2-16,2 3 1 16,1 4-8-16,1 3 18 15,1 0-17-15,4-1 8 16,-4-4 0-16,-1-4-10 15,1-1 1-15,-2 1 5 16,0-5 3-16,1-2-11 16,5-5 21-16,3-2-18 15,-1-7 18-15,3-5-18 0,-3-3 4 16,-3 0 4-16,-2-2 1 16,-8 5 0-16,-5 2-1 15,-4 4 2-15,-2 2-5 16,-5 5 9-16,-1 2-6 15,-4 4 7-15,1 4-11 16,1 6 9-16,-2 7-4 16,6 4 0-16,-1 10 2 15,1 2-7-15,3 10 15 16,1-1-4-16,5 2 1 16,2-6-7-16,0-5 8 15,4-8-11-15,4-2 6 16,0-7-1-16,7 2 2 0,2-7 1 15,3 2-5 1,4-5 4-16,4-3-8 0,1-3-8 16,-3-2-4-16,3-3-38 15,-4-3-24-15,0-5 2 16,1-1-48-16,1-3-102 16</inkml:trace>
  <inkml:trace contextRef="#ctx0" brushRef="#br0" timeOffset="334339.5759">29491 7271 391 0,'-2'-2'173'0,"-2"0"-122"16,4-2-27-16,0 4 20 0,0 0-28 15,4 2-16-15,0 4 6 16,4 4 1-16,21 50 3 15,-26-46 21-15,-1-2-24 16,0 0 18-16,0-2-6 16,2 12-3-16,1-5-2 15,0-2-7-15,-1-5 12 16,1-2-18-16,1-2 23 16,1-4-11-16,-5-2 24 15,5-3-29-15,2-6 5 16,-3-9-8-16,3-2-2 15,3-8-3-15,-4-2 11 0,1-2-10 16,-2 4 3-16,0 2-8 16,-1 6-8-16,-4 7-6 15,3 6-20-15,-1 3 4 16,4 4-32-16,2 2 19 16,9 3 29-16,0 4-13 15,8 1 0-15,0 0-1 16,-5-2 27-16,0-2 0 15,0-4-2-15,-1-2 6 16,-4 0 1-16,-1-2 0 16,-1 2 6-16,-3-2 12 15,-3 2-8-15,-3 0 20 0,-2 0-17 16,-1 0 7 0,-3-2-18-16,2 4 1 0,-2-2-3 15,-2 0 2-15,-3 0-6 16,-3 4 8-16,-8-1 6 15,-8 10-10-15,-5 3 14 16,-5 1-11-16,8 6 6 16,1 3 4-16,9-2-5 15,9 0 0-15,1 0-2 16,4-8 7-16,4 0-11 16,2-4 13-16,5-3-9 15,7-4 1-15,6-3-7 16,10-2-4-16,5-7-10 15,-1-4-6-15,1-6-4 16,2-6-24-16,-8-3 9 0,-5-6-40 16,-1-6-62-16,0-4-132 15</inkml:trace>
  <inkml:trace contextRef="#ctx0" brushRef="#br0" timeOffset="334744.3431">30216 7100 427 0,'12'-23'101'0,"-7"5"-22"16,-1-1-26-16,-2 3 21 15,-2 3-31-15,0 6-7 16,2 0-30-16,0 4-6 16,-2 1-2-16,2 4-17 15,1 8 15-15,-6 6 8 16,-3 13 10-16,-3 10-7 0,-7 15 16 16,-6 8 3-16,0 3 3 15,0-3-14-15,3-8-14 16,4-6 17-16,7-9-18 15,0-9 0-15,8-13-8 16,0-3-13-16,2-8-27 16,6-3-10-16,3-7-43 15,11-5-58-15,5-4 2 16</inkml:trace>
  <inkml:trace contextRef="#ctx0" brushRef="#br0" timeOffset="335216.0723">30319 7353 432 0,'7'-18'131'0,"-3"4"-54"15,-4 8-20-15,-2 2-14 0,0 4 12 16,0 2-40-16,0 4 15 16,-6 4-18-16,4 6 0 15,0 4-10-15,-1 1-2 16,5 4-1-16,5-5-17 16,1-2 13-16,4-6-6 15,1-1 11-15,4-9 4 16,5-4 11-16,3-7-15 15,1-7 24-15,-2-2-3 16,-2-4 16-16,-5-3-2 16,-3 4-19-16,-8 1 31 15,1 3-46-15,-3 0 8 0,0 7-9 16,0 1-4-16,0 6-33 16,1 1-25-16,2 2-13 15,1 2-35-15,5-1 85 16,7 4-1-16,5-4 12 15,3 2 13-15,-2-1-4 16,1-2 7-16,-4-2-2 16,-4-1 0-16,-1 2 0 15,-5-4-2-15,-3 2 7 16,0 3-7-16,-6 0 6 16,-2 2-8-16,0-1 9 15,-2 4-5-15,2-4 8 16,0 2 2-16,-6 1 13 15,2 0-2-15,-4 2 22 16,-9 2-10-16,-2 3 0 0,-6-1-13 16,3 9 4-16,-2-1-24 15,8 2 7-15,3 4-7 16,8-2 1-16,5 3 2 16,7-3 1-16,4-4 7 15,7 0-10-15,-1-4 8 16,6-5-3-16,0-3-9 15,0-6 3-15,2-7-14 16,0-6-15-16,-1-3-52 16,3-4-7-16,-5-3-62 15,-2 1-77-15</inkml:trace>
  <inkml:trace contextRef="#ctx0" brushRef="#br0" timeOffset="335716.7869">31035 7313 430 0,'2'-10'98'16,"0"-2"-65"-16,0 2 33 15,-2 0-1-15,4 0 6 16,-1 4-44-16,-1 4 1 16,-2 0-27-16,0 2 3 15,-5 2 3-15,-5 6-6 16,-7 6 7-16,2 3-6 15,-5 8-2-15,5 3 6 0,5-1-4 16,6 0 2-16,6 2 14 16,2-5-17-16,8-7 14 15,1 2-5-15,8-8-4 16,3-3-6-16,4-5 7 16,9-10-14-16,3-4 17 15,2-9-10-15,3-7 5 16,-1-3-7-16,-1-6 9 15,-8-2-7-15,-4 2 4 16,-6 6 17-16,-8 8 9 16,-10 10-28-16,-3 7-4 15,-4 5 4-15,0 8-9 0,-2 6 14 16,2 5-11 0,0 7 5-16,2 3-1 0,3 0 0 15,2-4 1-15,2-2-6 16,-1-7 12-16,2-6 6 15,1-2-11-15,5-4-4 16,3-4-15-16,4-2-47 16,6-2-72-16,2-6-47 15,2-2-131-15</inkml:trace>
  <inkml:trace contextRef="#ctx0" brushRef="#br0" timeOffset="336684.2358">31758 7378 455 0,'-2'3'97'0,"-2"-3"-50"15,4 0 42-15,0-2 9 0,-2 1-29 16,2-2 0-16,0 2-41 16,-3 1-16-16,3 0-12 15,0 1 0-15,0 5-5 16,0 4 5-16,3 6-3 16,1 2-11-16,2 4 10 15,4-3-11-15,1-6 9 16,-3-4 12-16,4-9-3 15,-1-5-2-15,4-3 2 16,1-4 2-16,-1-2-5 16,1 1 3-16,-1 1 5 0,-1-3-16 15,-1 5 0-15,3-3-11 16,2 6-89-16,4 2 49 16,7 0 12-16,4 1 11 15,3 4 29-15,-3 0 7 16,-6 0 54-16,-13 2-12 15,-5-2 9-15,-7 2-34 16,-4-2 9-16,0 0 0 16,2 5-8-16,0-4-10 15,0 5-4-15,4 2 4 16,0 0-6-16,8 2 23 16,1 0-23-16,7 1 2 15,2-3 5-15,3-1-6 16,-1-5-2-16,-1-2 10 15,-4-4 7-15,2-1-14 0,-1-2 16 16,-5 0-14 0,-1-6 2-16,1-1 1 0,1-3-16 15,-1-4 7-15,1-1 0 16,-3-4-6-16,-4 0-4 16,-5 4 5-16,-4 2 5 15,-4 4-10-15,-5 6 20 16,-9 6-14-16,-3 4 12 15,-4 4-14-15,-4 6 9 16,0 6-3-16,4 6 0 16,6 6 4-16,5 6 0 15,5 0 3-15,7 2-4 0,4-3 6 16,5-4-10 0,3-3 1-16,4-6 0 0,5-4-6 15,0-6-22-15,6-4 7 16,4-8-51-16,4-3 9 15,3-7-21-15,1-7 34 16,0-4-62-16,-4-8 35 16,-4 1 69-16,-7-4 8 15,-4 4 84-15,-7 5 3 16,-7 6-18-16,-2 6-21 16,-2 9 14-16,0 2-50 15,0 4-10-15,0 1-2 16,2 3-6-16,1 2 5 15,4 6 2-15,4 9-2 16,5 7 7-16,1 1-6 0,1 5 1 16,-1 3 0-16,-3-4-1 15,-5 4 0-15,-7-3-4 16,-2-5 1-16,-6-4 2 16,-10-5-8-16,-4-8-13 15,-7-6-40-15,-4-6 12 16,-9-6-39-16,0-6 22 15,4-5-34-15,3-4-19 16,12-1-29-16</inkml:trace>
  <inkml:trace contextRef="#ctx0" brushRef="#br0" timeOffset="337149.0376">32545 7467 269 0,'27'-38'137'0,"-1"4"-24"0,3 2-20 16,2 7-9-16,0 8-5 15,4 7 23-15,-2 2-71 16,5 6 12-16,-3 2-31 15,1 2 3-15,-3 0-9 16,-4 0-12-16,-9-2-24 16,-2 0-57-16,-7 0-79 15,-6 0-166-15</inkml:trace>
  <inkml:trace contextRef="#ctx0" brushRef="#br0" timeOffset="353829.6621">465 8266 238 0,'-9'0'104'0,"3"0"-32"0,-4-3-35 16,6 2 3-16,0-1-3 16,-1-1-9-16,3 2-15 15,0 2-8-15,2-2 3 16,-2 1-4-16,0 0 24 16,2 0-14-16,0 0-3 15,0 0-7-15,2-3-1 16,0 6-3-16,2-6-22 15,-1 1 4-15,-3 0-27 0,2 0-4 16,6-2-19-16,4 3-10 16,3 1-79-16</inkml:trace>
  <inkml:trace contextRef="#ctx0" brushRef="#br0" timeOffset="354664.245">1601 14299 242 0,'-4'3'45'0,"0"-2"-45"0,6-1-50 16,0 5 32-16,0 2 18 15,7-3 8-15,1 6 28 16,2 0 5-16,4 3-32 16,2-4 3-16,2 3-8 15,0-3-4-15,2-1-5 16,1-2-35-16,1-6-122 15</inkml:trace>
  <inkml:trace contextRef="#ctx0" brushRef="#br0" timeOffset="1.09994E6">6858 8111 421 0,'-2'-2'52'16,"4"0"-45"-16,-12-4-7 15,8 4-5-15,-2 0 5 16,2 0 14-16,-1 0-10 15,3 2 3-15,0 0-7 16,0 2 0-16,3-2 3 16,-6 0-3-16,10-2 22 15,-5 2-11-15,-2 0 20 0,2 0-4 16,-2 0 2-16,-4 0-4 16,2 0 5-16,4-2-8 15,-2 4-16-15,0-4-2 16,0 2 3-16,-4 0-14 15,1 0-12-15,6 0-96 16,-1 8-80-16</inkml:trace>
  <inkml:trace contextRef="#ctx0" brushRef="#br0" timeOffset="1.10119E6">9977 8424 472 0,'0'-4'290'0,"11"0"-218"16,-9-2-67-16,-4 2-10 16,-1 2 10-16,8 2 3 0,-7-3-7 15,2 2-2 1,0 1-36-16,0 0-35 0,-5 0-19 15,1 0-22-15,4 4 8 16,-9 2-199-16</inkml:trace>
  <inkml:trace contextRef="#ctx0" brushRef="#br0" timeOffset="1.10181E6">12408 8163 684 0,'-9'-4'96'16,"-1"-2"-70"-16,2-2-25 16,4-2 20-16,-1 1 27 0,-1 8 19 15,6 0-41-15,0-1-11 16,0 4-9-16,2-2-5 16,-2 0-1-16,0 1-3 15,0-1 2-15,2-1-20 16,-9 2-18-16,7-1-73 15,3 1-52-15,3 8-194 16</inkml:trace>
  <inkml:trace contextRef="#ctx0" brushRef="#br0" timeOffset="1.10233E6">15208 8201 587 0,'3'0'103'0,"1"-2"-94"0,-6 2-9 15,-3-2 14-15,8 0 1 16,-6-2-15-16,1-1-40 16,-4 0-142-16</inkml:trace>
  <inkml:trace contextRef="#ctx0" brushRef="#br0" timeOffset="1.10476E6">6731 10311 531 0,'4'0'108'15,"1"-2"-33"-15,-5 0-66 0,-3 2 7 16,-1-4 21-16,8 0 12 15,-6-1 11-15,11 2-33 16,-5-4 4-16,7 4-21 16,-4-2 22-16,6 4-20 15,-4 0 10-15,7-2-2 16,-5-1 0-16,-2 2 1 16,-2-2-8-16,-5 4 14 15,0 0-16-15,0 0 22 16,1 0-21-16,-3 1 13 15,6-1-23-15,-10 0 6 16,4 0-4-16,0 0-3 16,-2 0-1-16,2 0 4 0,2-1-10 15,-9 2 2 1,7-1-8-16,0 0-65 0,-2 3-26 16,4-1-99-16,5 2-95 15</inkml:trace>
  <inkml:trace contextRef="#ctx0" brushRef="#br0" timeOffset="1.1057E6">12258 10345 637 0,'2'-2'156'16,"-2"-3"-106"-16,0 4-49 16,0 1 43-16,-2 0 17 15,2 0-9-15,0 0-26 16,2 0-15-16,-2-3 9 16,0 3-8-16,0 0 40 0,3 0-26 15,1 0 8-15,-2 0-16 16,-4-2-7-16,6 1-11 15,-8 1-8-15,0-2-17 16,1 2-73-16,3 2-91 16,-10 4-226-16</inkml:trace>
  <inkml:trace contextRef="#ctx0" brushRef="#br0" timeOffset="1.10635E6">7312 12584 762 0,'14'3'158'15,"-10"-3"-130"-15,0 2-28 16,-6-2-27-16,0 2-2 15,4 0 20-15,0 0-52 16,5-2 20-16,13 2-48 16,9 0-56-16,9 4-85 15</inkml:trace>
  <inkml:trace contextRef="#ctx0" brushRef="#br0" timeOffset="1.10706E6">11868 12086 751 0,'18'1'180'16,"-16"-1"-129"-16,-4 0-47 15,0-1 5-15,0 1 31 16,-2 0 19-16,6 0-34 16,2 1-11-16,-2-1-11 15,-2-1-6-15,5 1-33 0,-3 1-18 16,-7-1-62-16,5 2-106 15,-4 6-288-15</inkml:trace>
  <inkml:trace contextRef="#ctx0" brushRef="#br0" timeOffset="1.1077E6">7172 14161 745 0,'4'-8'173'0,"-2"4"-165"15,3 2-8-15,-5 2-24 16,-7 0 11-16,11 0 10 15,3 0-3-15,11 4 5 16,5 0-76-16,16 5-49 16,11-2-78-16</inkml:trace>
  <inkml:trace contextRef="#ctx0" brushRef="#br0" timeOffset="1.10835E6">11882 14011 848 0,'15'-9'267'15,"-11"4"-141"-15,-6 1-104 16,-2 0-21-16,-3 4 30 16,-1-3 13-16,4 3 17 15,4-2-37-15,2 2-12 16,-2 0-9-16,2-1-3 16,-4 1 0-16,0 0 1 15,-1 0-4-15,3 1 5 16,-5-1-11-16,7 0 12 15,1 0-7-15,-3 0-10 0,5 0 8 16,-3 0-10 0,-2 0 0-16,-2 0-1 0,0 0-16 15,-1 2 11-15,3-4-16 16,3 2-5-16,-1 2-50 16,-4-2-7-16,2 0-86 15,2 4-83-15</inkml:trace>
  <inkml:trace contextRef="#ctx0" brushRef="#br0" timeOffset="1.124E6">6648 8257 332 0,'4'-1'128'0,"-8"-2"-71"16,6 1-37-16,-2 2-5 15,5 0 0-15,-10-4-6 16,12 4-9-16,-7-2 1 0,0 0-2 16,4 2 2-1,-4 0 12-15,0 0 1 0,-2 0 15 16,2 0 6-16,0 0-2 15,4 2-10-15,-10-2-11 16,8 2 6-16,-4 2-12 16,-3 1 21-16,-1 5-23 15,2 3-2-15,-8 4 6 16,-3-1-14-16,-1 1 6 16,9 0 0-16,-6-3-2 15,2-2 7-15,2-1-7 16,-4 5 6-16,-5-3 5 15,11 1-4-15,-7 2 0 16,4 2-3-16,-3-2 2 0,-6-2-1 16,1 2-1-1,-1-4-2-15,3 0 6 0,1-2 2 16,1 0-6-16,-4-2-3 16,4-2 7-16,-3 0-7 15,-3 2 1-15,7 1 0 16,3 0 3-16,-11 1 1 15,5 1-1-15,-5-4-2 16,-10 6 13-16,-7-7-13 16,1 4 3-16,-1-5-4 15,-1 4 0-15,18-5 0 16,-12 3 1-16,14-3 2 16,-3 1 1-16,5-4 9 0,-4 4-8 15,10-7 4 1,-11 2-8-16,9-4 4 0,-5 2-4 15,-1-8-1-15,4 3 4 16,-1-3-2-16,-8 1-1 16,0-3 7-16,1 1-5 15,-4-2 1-15,8-1-3 16,-6-1 2-16,5 3 1 16,-7 2-2-16,2-1-1 15,-1 4 10-15,4 0-11 16,-3-2 23-16,5 1-23 15,-2-2 11-15,10-1-7 16,4-2-4-16,-1 1 4 0,-1-5-4 16,4 2 1-16,-5-5 2 15,0-2-6-15,8-4 7 16,-1-2-4-16,4-2 6 16,-9-1-11-16,5 3 5 15,-5 0 0-15,0 0 0 16,-2-1-2-16,11 0-3 15,-2-3 10-15,-5 2-11 16,5-2 12-16,0 4-12 16,-1-2 4-16,-1 0-2 15,15-3 1-15,-6 2-7 16,1-2 9-16,-4 1-2 16,7 0-4-16,-7 2 14 15,6 4-9-15,-2 2 8 0,5 3-12 16,-7 2 5-16,4 2-2 15,-2 6 2-15,1-1-9 16,-5 0 9-16,6 2-9 16,-2-2 7-16,0 2-17 15,-4-3 12-15,13 4-16 16,-1-2 23-16,-3 0-4 16,3 1 5-16,5-3-3 15,-7 1 2-15,8 1-4 16,2 0 10-16,-1 1-14 15,-9 4-8-15,9-1 13 16,-6 1-4-16,5-3 7 0,9 5 1 16,-4-2-4-1,-1 4 3-15,7 0 1 0,-13 0-6 16,5 2 11-16,1 0-10 16,0-2 5-16,-10-1 0 15,8 3-2-15,0 3 2 16,5 1-4-16,-9 2 6 15,4 4-7-15,5 5 10 16,4 0-7-16,-8 3 9 16,10 3-14-16,14-2 10 15,-18 0-3-15,-3-3 0 16,15-5 0-16,-4 0-4 16,-14-4 10-16,10 0-10 0,-13 1 11 15,0-1-9 1,-16 6 7-16,8 2 9 0,-1 2-2 15,12 4-4-15,-8 2 2 16,12 2-4-16,-7-4 7 16,2 4-8-16,-6-4 3 15,8-1-4-15,-6 2-7 16,6-1 7-16,-8 2-5 16,6 2 1-16,-6 0 0 15,-14 1-4-15,0 3 13 16,0-3-6-16,3 0 2 15,-1-2-7-15,8-4 8 0,-6 1-6 16,1-7 1-16,-14 1 3 16,1 2 11-16,-4-2-10 15,2 5 13-15,-5 2-17 16,-3 0 9-16,5-1-5 16,7-1-9-16,-4-7 4 15,6-1-1-15,4-3-1 16,-4-3 1-16,-2-2-1 15,6 0 4-15,-7-2-8 16,5 2 14-16,-2 4-15 16,-6-1 9-16,-6 4-4 15,7-1-10-15,-4-2-20 16,2-2-39-16,9-2-70 16,-2 0-206-16</inkml:trace>
  <inkml:trace contextRef="#ctx0" brushRef="#br0" timeOffset="1.12576E6">9979 8363 435 0,'-4'0'62'0,"4"0"-51"16,-5 0-11-16,-9 0 37 15,17-1 4-15,-3 2-15 16,-3 2-3-16,3 0 5 0,0 0 15 16,-8 1-10-1,3 0 9-15,3-1-19 0,-4 2 12 16,6 6-19-16,-10-4 6 15,-3 5-12-15,-9 2-7 16,5 3 1-16,-10-3 3 16,0 5 1-16,4-1-4 15,8-2 3-15,-1-2 0 16,-4 0-2-16,15-4-4 16,-5 0 3-16,-15-2-2 15,0 2 5-15,8-1-13 16,-6 1 14-16,-10-1-3 15,6 1-1-15,0 1-5 16,-2-4 4-16,-6-1-4 0,6 0 1 16,0-2 0-1,0-4-2-15,0 3 5 0,0-7 2 16,3 0-2-16,-5-2-4 16,-8 0 7-16,8-5-9 15,-3 2 3-15,-1-2 0 16,-3 1-4-16,1-2-3 15,-2 2 3-15,-1-2 8 16,0-1-3-16,9-4 4 16,0 1-10-16,2-6-2 15,4-2 6-15,3-4-3 16,-3-2 3-16,8 0-2 16,-8-5 6-16,8 6-7 15,1-1 10-15,5 2-12 0,-5-1-1 16,9 3 3-16,3-4-9 15,4 0-2-15,2-4 2 16,3-1 0-16,-1 0 5 16,-2-1-5-16,-4-1 8 15,2 1 8-15,-2 4-6 16,4 2 3-16,-2 4 0 16,0 4-6-16,6 6 5 15,2 0 1-15,-2 6-4 16,17-2-5-16,0 0 8 15,4 3-13-15,16-4-9 16,6 3 6-16,-6 2 3 16,1-2 6-16,-7 3 7 0,-10 0 0 15,-2 1-4-15,2 2 10 16,-12 2 8-16,8 4-11 16,3 2 8-16,6 0-9 15,1 5-1-15,19-5 0 16,-2 0 4-16,8 0-9 15,7 1 11-15,-3-3-8 16,-13 0 6-16,-9 0-8 16,-11 0 6-16,-15-2-4 15,6 4 2-15,-6-2 0 16,-4-2 2-16,-1 4 0 16,-3 0 17-16,2 2-3 0,13 6 14 15,-7 6-19-15,18 7 5 16,-1 3 1-16,-7 1-1 15,0 3-15-15,15 2 1 16,-14-3-4-16,-4-3 7 16,2-4 1-16,-13 0 1 15,-2 0 24-15,-6-2-25 16,7 0 14-16,-7 0-11 16,2 0 8-16,-2 2-1 15,3 0-13-15,-12 3 2 16,11 0 3-16,-8 4-2 15,-7 1 1-15,5-2-12 16,-4 0 5-16,-5-4-4 0,3-5-1 16,6 0-5-16,2 1 7 15,-5 0-24-15,11 4 3 16,-8 2-34-16,-2-2-37 16,-3 4-45-16,-11-4-251 15</inkml:trace>
  <inkml:trace contextRef="#ctx0" brushRef="#br0" timeOffset="1.12745E6">7811 7814 317 0,'5'-3'121'15,"-5"2"-87"-15,-10 1-26 16,6-2 24-16,13 2 4 16,-6 0-14-16,-3-2 5 15,6 2-21-15,-8 0 26 16,4 0-12-16,-13 0 6 16,6 0-9-16,5 2 4 15,2 0 8-15,-8-2-15 16,12 0 12-16,-1 0-14 15,-7 1 8-15,2 2-18 0,-5 5 14 16,-6 2-4-16,-4 8-3 16,-5 6 9-16,-1 5-8 15,4 0 5-15,-8 6-11 16,5-3 31-16,1 0-25 16,-2-2 3-16,7-5-11 15,-1 0 7-15,9-10-7 16,-4-5-1-16,10-1-2 15,-2-5 8-15,2-4-3 16,-4 0 0-16,10 2 7 16,-10-4-11-16,2 2 8 15,8 0-1-15,-3 0-5 0,-8 0 6 16,15 0-4 0,-10 2 10-16,2-2-13 15,-2 0 17-15,4 0-13 0,-8-2 5 16,4 2-8-1,0-2 5-15,-2 0-4 0,4 0 0 16,0-5-6-16,4-4 3 16,3-7-6-16,-5-7 12 15,4-2-10-15,2 1 4 16,-1 0-2-16,-7 2 0 16,12-2-6-16,-3 4 3 15,3-2-5-15,-8-1 10 16,7 1-4-16,-1 0-2 15,-5 4 12-15,1 3-12 16,1 2 6-16,-2 5-1 0,-2 6 0 16,-3 0-2-16,2 4 1 15,0 2 4-15,-12 2-8 16,3-4 9-16,10 4-9 16,-12 2 12-16,20 4-9 15,8 4 3-15,-8 9 0 16,-5 4 5-16,15 5-5 15,-19 0 18-15,0 0-17 16,21-1 19-16,-5-1-19 16,-4-6 13-16,2 0-14 15,13-4 12-15,-25-4-9 16,-3-4-1-16,8-4-4 16,-8-4 7-16,-13-1-4 0,17-1 5 15,2-1 0 1,-13-1 0-16,12 0-12 0,-6-1 5 15,7 1-2-15,-13 0-25 16,-3-2-45-16,7 2-71 16,-6-3-228-16</inkml:trace>
  <inkml:trace contextRef="#ctx0" brushRef="#br0" timeOffset="1.13088E6">9734 7611 323 0,'4'2'55'0,"-4"-2"-22"16,-8 0 15-16,14-2-8 0,-8 2 11 16,2 0-19-1,-2 2 16-15,10-2-15 0,-18 0 9 16,5 0-21-16,3 0 14 15,-2-2-13-15,4 2 3 16,-3 0 4-16,14 0-2 16,-13 0 19-16,9 0-20 15,-7 0 19-15,4 0-23 16,-17 0 3-16,22 0-16 16,-5 0 6-16,-8 0 2 15,8-1-12-15,-2-2 13 16,-4 3-16-16,4 0 19 0,2 0-17 15,-10-1 18 1,20 1-20-16,-12 0 12 0,-9 0-9 16,12-2-2-16,-3 0 2 15,-2-3-3-15,9 1-4 16,15-3 10-16,-13-1-10 16,3-1 8-16,1 1-11 15,6-1 6-15,-2-4-1 16,-1 6 0-16,11-3-1 15,-6-1-10-15,-10 6 22 16,-2 1-15-16,9-3 13 16,-11 4-16-16,9-1 12 15,4-3-10-15,-11 1 5 16,10 0-6-16,2 0 4 16,0-2 4-16,-1 0-10 15,5 2 15-15,0 0-18 0,-7-1 13 16,-2 1-8-16,9-1 1 15,-8-3 0-15,4 2 2 16,4 0-6-16,6-3 9 16,-4 0 0-16,6 3-6 15,1-2 12-15,-3 2-12 16,-2-2 5-16,-4 3-3 16,4-2 4-16,-2 1-10 15,-2 0 8-15,9 1-4 16,7 0 1-16,-12-1 10 15,9 0-10-15,0 0 11 16,-5-2-12-16,4 1 6 16,3 3 0-16,-5 1-3 0,4-4 4 15,3 2-5-15,-2 1 8 16,8-3 0-16,-1 0 2 16,6 0-12-16,1-2 13 15,-5 0-13-15,0 0 6 16,7 0 0-16,-6 0-3 15,-3 2 7-15,8 0-10 16,-3 3 12-16,-9 0-7 16,3 0 6-16,-3 1-10 15,2-1 4-15,6 0 0 16,3 0 1-16,5 2 0 16,7-4-4-16,-7 5 8 15,1-1-3-15,-6-3 5 0,-6 5-10 16,0-2 9-16,6 0-10 15,-10 2 2-15,12 0 3 16,-2 0-1-16,6 2 4 16,1-4-6-16,3 4 6 15,-1-2-3-15,-1 0 6 16,-1 2-3-16,-3 0 0 16,0 2-3-16,5 2 1 15,0-4 0-15,0 6 3 16,1 0 1-16,-1-4 6 15,-5 2-7-15,0 1-6 16,1-3 10-16,-1-2-11 0,-4 1 6 16,1 2-3-16,-1-2 5 15,2-1-2-15,-7 0-6 16,7 2 12-16,-3 1-6 16,3-2-1-16,0 5-4 15,2 2 2-15,-4 0-2 16,0 1 2-16,2-3 0 15,0 0 0-15,3-3 1 16,1 5 3-16,-2-4-3 16,2 2-2-16,-1 2 5 15,1 1-5-15,-3 0 1 16,7 4 0-16,3 1-3 16,2 0 6-16,3-2-8 0,-3 0 10 15,-5 0-5 1,-5-1 4-16,-3 4-8 0,-10-1 4 15,6 2-1-15,-3 2 1 16,5 0-1-16,2 1-3 16,-1 0 7-16,-3-1-4 15,2 0 2-15,-2-2 0 16,-8-1 3-16,3 0-8 16,-2 1 3-16,0 1-5 15,1-4 2-15,4 5-6 16,-3-2 7-16,4 0 1 15,3 1-7-15,0 0 14 0,0 2-11 16,-2-3 2 0,-2-2 4-16,-2 1-2 0,-6 1 2 15,-1-4-1-15,-6-1 6 16,1 1-11-16,-5 0 12 16,1-2-8-16,-3 2 7 15,5 0-9-15,-2 1 4 16,3-2-7-16,5 1 7 15,-4-2-7-15,1 2 6 16,-4 0-3-16,-4-2-3 16,-4 0 14-16,-2 4-14 15,-4-1 10-15,2-4-7 16,2-1 4-16,-1 2 0 16,4-2-1-16,1 3 5 15,0-4-8-15,3 0 10 16,-5-1-8-16,-1-1 8 0,-1 2-8 15,0-1 3-15,-4 1-1 16,0 2 0-16,1-2 1 16,-2 2-3-16,2-1 8 15,-1 0 0-15,1-2-5 16,0 2 0-16,3 0 2 16,-3-2-5-16,5 0 2 15,0 2-1-15,1 0 0 16,-1-1 1-16,-3 4 0 15,3-1 6-15,2-2-3 16,-2 2-2-16,0-3 5 0,2 2-5 16,-3-3-2-16,-1 0-2 15,-1 0 3-15,1-2-1 16,-2 1 7-16,-4-1-6 16,1 0 5-16,-2 1-10 15,0 0 8-15,2 0-6 16,0 1 2-16,-2-4 1 15,-3 2-1-15,-1-2 3 16,-3 0-9-16,-5-2 14 16,0 2-8-16,-2-4 4 15,-2 2-6-15,0 0 6 16,0 0-3-16,1-2 0 16,-3 0 0-16,2 2 3 15,-2 0 2-15,-2-2 9 16,2 2-8-16,-5-2 8 0,3-2-9 15,0 0-7-15,0-2 2 16,-3-3 0-16,2 1-4 16,-3-3 2-16,1 1-1 15,-1 1 6-15,0 0-4 16,-4-1 7-16,3 0-8 16,-3-2 4-16,-4 1-1 15,1 1 2-15,0 1-2 16,1-3 2-16,1 6 0 15,5 0 17-15,1 1-12 16,0 2-5-16,5 3 6 16,-2 0-17-16,4 0 8 0,-2 1 0 15,0 1-1-15,0-2-3 16,5 3-5-16,-5 0 18 16,5 2-10-16,1 3 3 15,1 4-4-15,4 4 0 16,0-2 2-16,4 4 0 15,-1 0 2-15,1-2-11 16,-1-2 12-16,1 0-9 16,-4-4 2-16,1 0 1 15,-5-2-6-15,-1 0 7 16,-4-4-2-16,-2 2 3 16,-2 0-4-16,-2-1 5 15,-5 4 0-15,-7 1 3 0,-6 3 6 16,-7 2-9-16,-2 3 0 15,2-1-6-15,0-2 5 16,7-1-1-16,6-1-11 16,7-7 7-16,2 0-17 15,7-3 21-15,-2-4-7 16,2-1-7-16,2 2-58 16,-4-3-85-16,2 0-452 15</inkml:trace>
  <inkml:trace contextRef="#ctx0" brushRef="#br0" timeOffset="1.13305E6">19740 8825 639 0,'0'0'105'0,"-2"0"-95"16,2-1 9-16,0-2 66 16,-2 3-27-16,2 3-41 15,0-3-9-15,0 0-5 0,0 0 18 16,2 1 3 0,-2-2 0-16,0 1-5 0,-2 0 15 15,2 0-9-15,-4-3 6 16,-4 3-22-16,-5 0-3 15,0 0-6-15,-7 0 0 16,2 0 0-16,-2-2 2 16,-2 2-6-16,-1 0 8 15,2-2-3-15,-4 0 3 16,2-2-7-16,1 0 7 16,0 2-8-16,2-2 5 15,-1-2-1-15,2-1 0 16,1 1 0-16,-3-1-6 15,2 1 12-15,-2-2-3 16,-39-12 0-16,50 14 4 0,-4 3-5 16,3 0 6-16,0 0-5 15,-12-2-1-15,1-1-2 16,3-1 4-16,-2 2 4 16,1-4-7-16,2 0 2 15,0-1 5-15,-2-5-12 16,3-1 7-16,0 0-3 15,0 1 1-15,1-2 2 16,1-1 5-16,-1 0-5 16,3-4 4-16,-1 2 0 15,3-4-11-15,1-7 8 16,-2 4-8-16,1-3 4 0,0-4 0 16,-1 4-3-16,2 4 5 15,1-2-4-15,-3 2 4 16,4 2-4-16,1-1 0 15,3-2-2-15,-1 2 3 16,2-4-8-16,3 0 3 16,0 0 3-16,3-2-4 15,-1-1 14-15,1 3-11 16,3 5 10-16,1 4-12 16,-1 0 4-16,6 2 0 15,-1 0-1-15,4-1 3 16,1-3-4-16,-1-1 11 15,1-1-4-15,-1 0 0 16,-1-2-6-16,-3 2 11 16,1 3-12-16,1-4 4 0,-3 5 0 15,4 2-1-15,1 0 3 16,-1 0-8-16,4 4 12 16,-2 0-4-16,-1 2 4 15,3-1-11-15,2 1 8 16,0 2-6-16,0-2 2 15,3 2 1-15,-2 2-4 16,4 1 9-16,2-3-13 16,0 1 17-16,2-1-17 15,0 3 11-15,2-2-6 16,-2 1-5-16,0 2 2 16,0 1-8-16,0 3-1 0,-1 2 10 15,9 2 10-15,0 2-11 16,5 1 14-1,3 3-12-15,2 4 6 0,0-4-4 16,-5 6-2-16,0 0 4 16,-3 0-1-16,-6 0 8 15,-2 4-1-15,0 0-4 16,0 1 9-16,-2 2-5 16,0-1-1-16,-5 5-1 15,-1-2 4-15,-1 2-1 16,-1 0-3-16,-4 2 8 15,1-1-10-15,-3 3 16 16,1 0-15-16,-1-1 11 0,-3 3-8 16,-1-4 6-16,-2 3-5 15,0 0 6-15,-2 1 1 16,-3 1-13-16,0-4 14 16,1-2-10-16,-5-2-1 15,0-2 2-15,0-4-10 16,-3 2 7-16,-1 0-3 15,0 2 0-15,2 2 1 16,-5 7-8-16,0-4 15 16,-2 8-6-16,3-3 3 15,-3-2-4-15,-3-4 9 16,4 0-12-16,-3-6 2 0,-1-2 0 16,-1 2-2-16,1 0 7 15,2-2-10 1,-3 0 11-16,-1 0-2 0,-1-4 1 15,-1-1-5-15,-5 0 2 16,0-3-2-16,-4 1 0 16,-4 0 0-16,-2 0-5 15,-1-1 11-15,1-2-5 16,2-1 3-16,0 2-5 16,2-1 5-16,-2-3-6 15,3 6 3-15,2-4-1 16,-3 2 0-16,4-2 4 15,1 4-6-15,2-5 7 0,2 0 5 16,1-2-5 0,3 0-7-16,-1-4 5 15,-1 2-3-15,-1-2 0 16,-4-2 0-16,1 2-4 0,-5-2 11 16,-1-2-5-16,1-1 2 15,1 2-8-15,-5-1 12 16,2 2-9-16,0 4 2 15,2-2 0-15,-1 2-1 16,4 0 3-16,1 0-7 16,6-1 12-16,1 2-7 15,4-6 4-15,3 6-10 16,3-3 4-16,4 0 0 16,0-3-4-16,0 6-16 0,0-3-3 15,0 0-23-15,0 0-11 16,-3 0-80-16,-4-3-49 15,-4 0-202-15</inkml:trace>
  <inkml:trace contextRef="#ctx0" brushRef="#br0" timeOffset="1.13704E6">9389 10837 595 0,'-14'-9'105'0,"1"3"-99"15,-5-2 6-15,0 0 23 16,2 1 24-16,-3-2-33 15,3-1 9-15,-1 0-9 16,-4-4 27-16,-4-2-16 16,3-4-3-16,-9 0-9 15,2-4-15-15,1-1 17 16,3 0-5-16,5-4-1 16,-3 1-19-16,6-4 14 15,-4 1-15-15,1-4 10 16,3-4-9-16,-2 0 0 15,2-3 3-15,-1-4-3 16,3-2 0-16,-1-2-1 16,-7-4-2-16,15 1 6 0,-1-1-9 15,7 7 4-15,4 2-5 16,17 7 2-16,2 2-1 16,8 6-1-16,0-2 4 15,8 6-5-15,1 2 12 16,-1 3-12-16,-2 3-4 15,5 4 9-15,-5 4 0 16,6 0-5-16,8 0 6 16,0 4-4-16,2 3-1 15,2 3 9-15,-3 3-11 0,128 13 9 16,-178-12-4 0,13 2 1-16,10-2-2 0,-8 5 2 15,18 6 1-15,6 1-8 16,-2 6 16-16,-3 7-6 15,3 3 3-15,1 5-10 16,3 7 13-16,-12 6-10 16,-1 3 2-16,3 1 0 15,-13 2 2-15,-2 2 2 16,-5-4-8-16,0-1 11 16,-15-1-1-16,-1-2-3 15,-3-4-4-15,3 0 4 16,-15 2-3-16,-3-2 0 15,-1-1 4-15,-12-1-6 16,-8-3 10-16,3-1-7 0,-1-7 7 16,0-5-10-16,-5-4 5 15,-3-7-5-15,2 0 2 16,-3-4 0-16,-2-4-1 16,10 0-10-16,3-5 2 15,-18-3-59-15,-2-5-26 16,-7-2-147-16,-13-1-310 15</inkml:trace>
  <inkml:trace contextRef="#ctx0" brushRef="#br0" timeOffset="1.1383E6">6418 10837 629 0,'-6'0'77'16,"-1"2"-70"-16,1-1-2 16,-10-1 33-16,3 3-3 15,-3-2-2-15,9 1-23 16,-10 1 8-16,14-3 10 0,-12 1 11 15,-1-1 2-15,-22 1-25 16,7-2 21-16,-13 0-25 16,12-4 13-16,-5 0-24 15,8-4 17-15,2-1-15 16,2-3-1-16,-6 0 26 16,6-3-22-16,-2-5 13 15,-4 4-17-15,2-5 14 16,5 0-12-16,2 0-8 15,4-2 6-15,-2 0-2 16,2-5 0-16,-7 1 0 16,3 1-7-16,-2-6 14 15,2 0-12-15,-1 0 11 16,12-5-8-16,-7-4 7 0,-1 3-10 16,5-4 5-16,-1-1 0 15,1 1 0-15,3 2 0 16,6-2-8-16,1 3 12 15,-1 4-15-15,5 1 11 16,2 2-6-16,12 1-15 16,6-1 11-16,4 0 8 15,1 1-4-15,2-3 6 16,0 5-12-16,-5 1 11 16,4 0-8-16,3 5 9 15,-2 3-28-15,0 2 20 16,6 2-6-16,8 4 0 15,1 1 0-15,4 0 5 16,-3 4 0-16,11 0 18 16,1 8-7-16,-10 6 1 0,9 8-6 15,-6 13 6-15,-17 15-6 16,2 8 3-16,10 11 0 16,-21 10 1-16,17 7 3 15,-4 1-3-15,-10 2 1 16,-14-1 1-16,9-4 5 15,-11-5-9-15,-9-7 2 16,-7-6 0-16,11-6-1 16,-10-8 6-16,-12-2 0 15,5-5-5-15,-5-3 16 16,-14-4-15-16,-3-5-2 16,-6-2 1-16,-5-4-2 0,-8-5-4 15,8-5-23-15,5-3-11 16,6-2-50-16,-7-6-7 15,15-2-122-15,0 0-206 16</inkml:trace>
  <inkml:trace contextRef="#ctx0" brushRef="#br0" timeOffset="1.13927E6">7829 9775 529 0,'-9'3'93'15,"3"2"-76"-15,-4-1 4 0,4 6 25 16,-17 3-30 0,10 6 5-16,4 3-20 0,-2 7 3 15,-7 3 3-15,4 2-6 16,-7 0 1-16,1 0 15 16,-7-2 14-16,4-4-17 15,12-6 8-15,5-6-15 16,-6-6 22-16,10-6-27 15,4-2 4-15,-11-2-5 16,5 0 4-16,2 0 9 16,0-2 11-16,-5 0 9 15,9-2-9-15,5-4 13 16,-1-3-29-16,-1-6 6 16,7-5-12-16,0-3-5 0,-3-2 2 15,7-3-5-15,1 0 1 16,-3 4 1-16,5 1 1 15,-4-2-24-15,3 2 19 16,1 6-17-16,15 3 16 16,-18 1 5-16,15 7 0 15,-22 2 1-15,-5 2 4 16,-4 4-8-16,4 0 13 16,4 0 0-16,2 4-4 15,-1 6 13-15,7 3-15 16,9 5 14-16,-6 5-8 15,8 6-2-15,20 1 5 16,-13-2-8-16,-5 0 10 0,-2-4-10 16,1-4 13-16,-12-6-12 15,-8-4-6-15,2-2 2 16,-13-6-5-16,-4 1-14 16,7-2-59-16,-8 4-52 15,-1 2-244-15</inkml:trace>
  <inkml:trace contextRef="#ctx0" brushRef="#br0" timeOffset="1.14057E6">6844 12701 654 0,'4'-2'160'0,"-4"0"-134"15,-4 2-20-15,6 0 31 16,0-2-2-16,-4 2-23 15,2 0-3-15,2 2 2 16,-2 0 1-16,-11 2 34 16,1 2-17-16,-13 1-6 15,1 6 3-15,-16 1-2 16,7 2 0-16,-3 0-22 16,-1 2 18-16,-6 0-8 15,8-1-2-15,-5-2-4 16,5 0-9-16,-15 0 3 15,4-1 0-15,13-4-2 16,-11 2 6-16,-7-5-11 0,13-1 15 16,-1-5-6-16,-13-1 2 15,17-1-8-15,0-5 10 16,6-4-11-16,-4 0 5 16,-3-7 0-16,-3-1 0 15,12-2 10-15,-11 0-6 16,5-4 0-16,9 5 1 15,-10-1-3-15,-3 3-4 16,6 1-1-16,-2 2 3 16,-3 0-1-16,8-2-3 15,1 0 2-15,2-8 4 16,0-3-2-16,2-6 5 0,-1-4-4 16,6 0 1-16,-2-2-4 15,7 2-2-15,5-3-7 16,-1 5 5-16,4-1-7 15,-1 0 1-15,0-1-1 16,-1-1 9-16,1-2 8 16,0 0-8-16,10-2 4 15,1-4-1-15,1-4-5 16,4-2-12-16,3-2 14 16,1-5-10-16,-1 4 9 15,1 2 8-15,-3 7-15 16,1 8 12-16,-3 5-2 15,10 8-8-15,-6 5-12 0,18 1 8 16,5-2-15-16,11-1 1 16,9 2 5-16,9-1 17 15,-5 4 6-15,3 4-3 16,9 12-1-16,-21 7 4 16,7 13 0-16,0 12 3 15,2 11-10-15,-10 10 15 16,4 9-6-16,-6 2 0 15,2 6 1-15,-3-1 0 16,4-2-6-16,1-1 3 16,-5-6 0-16,-5 0-2 15,-10-1 4-15,-18 2 16 0,-18 0 0 16,-8 2 12 0,-19-1-26-16,-4-4 8 0,-7-7-10 15,2-7 3-15,3-7-5 16,1-10-14-16,-4-6-12 15,9-7-71-15,-7-2-35 16,3-1-99-16,0-1-164 16</inkml:trace>
  <inkml:trace contextRef="#ctx0" brushRef="#br0" timeOffset="1.14158E6">9647 12679 649 0,'0'4'152'0,"0"-2"-133"0,-13-2 4 16,11 2 19-16,-8-2 33 15,-3 0-47-15,13 0-4 16,-11 0-4-16,-9-2 27 16,-5 4 2-16,-2-2-17 15,-12 0 0-15,10 2-13 16,-5 0 15-16,-6 0-34 15,0 0 9-15,4 0-3 16,-6-4-12-16,9-2 10 16,-3-2-4-16,9-4 0 15,-4-6-5-15,0-4 3 0,-2-5-14 16,6-11 12 0,-6-8-39-16,1-7 22 0,16-11 2 15,-3-3 12-15,5 0-10 16,14 2 6-16,6 4 9 15,4 8-3-15,7 1-9 16,8 3 14-16,-5 2-7 16,6 4-18-16,3 1 7 15,10 2-3-15,3 2 1 16,9 4-1-16,2 4 2 16,7 1 10-16,5 7-4 15,9 2 10-15,13 6 3 16,11 6-2-16,-4 9-8 15,6 3 1-15,-18 10 7 16,-11 9-5-16,-19 8 5 0,-2 13 4 16,-21 11 0-16,-8 5-1 15,1 9-2-15,-11 5 5 16,-11 3-5-16,2 1 1 16,-6 2-6-16,-13-5 4 15,-1 0 2-15,-7-8-2 16,-8-9 7-16,-3-8 4 15,-2-10-9-15,-5-8 0 16,1-7-1-16,-11-10-44 16,-10-7-50-16,-1-6-131 15</inkml:trace>
  <inkml:trace contextRef="#ctx0" brushRef="#br0" timeOffset="1.14248E6">9754 14443 546 0,'9'10'222'16,"-11"-5"-139"-16,2 1-44 15,-7 2-1-15,3-3 22 0,-4 4-27 16,11-2 9-16,-6 2-31 16,-5 1 6-16,-5-2-8 15,11 0 3-15,-16 3-10 16,1 2 3-16,2-3-5 15,-12 4 1-15,-6 1 6 16,-7 4-6-16,0-7 17 16,4 0-11-16,-4 0 18 15,-2-4-13-15,1-4 3 16,-3-2-6-16,-5-4-6 16,5-4 3-16,-8-2-3 15,15-2 9-15,-3-6-10 16,3-2-4-16,4-8 3 15,0-2-3-15,-9-6-8 16,6-6 10-16,5-6 0 0,-2-1 2 16,6 0 1-1,6-2 0-15,8 5-6 0,2-2 4 16,2 4-4-16,16 0-10 16,4-1-4-16,2 1-1 15,12-2-3-15,13 3 20 16,4-4 1-16,7 3-6 15,11 4 14-15,9 8-16 16,5 6 7-16,-1 5 1 16,10 10-1-16,3 9-2 15,1 12 0-15,0 10-5 16,0 8 5-16,-4 14-22 0,-10 6 12 16,-19 6-13-16,0 5 15 15,-21 1 3-15,-18-3 8 16,-1 0 2-16,-3-5 6 15,-29-8 24-15,-2-8-18 16,2-4 3-16,-18-6-17 16,-3-1-17-16,-4-11-46 15,-6-5-41-15,-7-9-85 16,-10-8-151-16</inkml:trace>
  <inkml:trace contextRef="#ctx0" brushRef="#br0" timeOffset="1.14329E6">7994 12274 179 0,'0'-6'45'15,"0"-2"-30"-15,-16 1-15 16,1-2 55-16,5 1 39 16,-3 2-10-16,-9 0-33 15,11 0-27-15,5-3-5 16,-6 0-6-16,5-7-4 16,14-4-9-16,-9-8 23 15,-7-6 25-15,20-3 1 16,-11 3 22-16,-9 2-45 15,5 4 2-15,6 6 31 16,-20 8-11-16,9 4-13 0,5 6-28 16,8 2 13-16,-4 2-20 15,7 0 13-15,-1 3-13 16,-19 8 13 0,-7 9-12-16,3 10 3 0,-19 12-2 15,0 6 1-15,16 5-4 16,-9-6 7-16,7-4-7 15,17-9 8-15,1-10-14 16,0-9 5-16,8-10 1 16,5-5-4-16,-3-4 0 15,6-8 3-15,5-10-8 16,1-10 10-16,2-8-7 16,11-8 6-16,-2-2-1 15,-4 3 2-15,8 5 7 0,6 9-6 16,-16 6-1-16,9 9 3 15,11 8-1-15,-4 6-1 16,-7 10 14-16,12 9-10 16,-10 10 27-16,6 7-12 15,-11 8 24-15,4 5-27 16,-4-1-6-16,9-3-11 16,-25-3-2-16,16-5 0 15,-2-11-54-15,-5-6-27 16,-6-10-144-16,12-14-154 15</inkml:trace>
  <inkml:trace contextRef="#ctx0" brushRef="#br0" timeOffset="1.14824E6">10083 10146 459 0,'2'-2'123'16,"6"1"-71"-16,-6-2-51 16,-2 3 31-16,-2 3 9 15,-2-3-2-15,-4 0-28 16,8 0-5-16,4 0 8 16,-4 0 14-16,8 0 31 15,-6 0 1-15,-6 0 20 16,-6-3-29-16,8 6 9 15,-2-6-29-15,4 3 3 0,0 3-8 16,-2-6 2-16,-3 3-1 16,10 0-18-16,-5 0 15 15,2 0-22-15,2 0 35 16,0-2-30-16,-4 2 21 16,-6-1-13-16,10-2 7 15,0 1-10-15,2 1-7 16,-4 1-1-16,4 0 5 15,-8-5-2-15,9-4 0 16,1-7-13-16,8-3 13 16,11-7-13-16,7-2 9 15,-8 0-3-15,6 2 0 0,-3 2 3 16,-2 2-9 0,-8 3 12-16,8 4-5 0,-2-1 10 15,-6 0-18-15,-1 1 7 16,5 1-1-16,1 0-2 15,2 1 3-15,9-1-6 16,4 0 14-16,3-1-16 16,8 1 16-16,-6 0-15 15,5 0 11-15,0 5-8 16,5-4 1-16,-11 3-1 16,7 2 3-16,0-2 2 15,3 1-7-15,0-2 7 16,9 1-12-16,-1-2 12 15,5 1-2-15,0-4-16 16,3 3 11-16,-3 2 2 0,1-2-3 16,-3 0 6-16,-10 2 1 15,-4 0-7-15,-6-1 14 16,-2 4-14-16,-2-1 6 16,9-2-1-16,0-1 1 15,9 2 0-15,7-5 0 16,4 1 0-16,0 2-8 15,0 0 18-15,-2 4-6 16,-9 0 2-16,-3 2-10 16,-1-2 6-16,97-9-4 15,-119 14 3-15,1 1-4 16,2-1 2-16,1-1 1 0,38 2-1 16,-1-6 4-16,1 1-1 15,-1 2 8-15,-2-2-12 16,-6 2 3-16,3 1 0 15,-4 2-2-15,-4 0 5 16,0-2-13-16,5 3 20 16,-9-2-11-16,-1 2 6 15,3 0-10-15,-2 0 4 16,2 2-3-16,2-2 4 16,-6 3 0-16,-4-3-3 15,2 1 8-15,-8 3-11 16,3-2 16-16,0 2-19 15,4 0 14-15,1 0-10 0,0-2 4 16,0 2 0 0,0-4 1-16,-6 2-4 0,3 3-3 15,-2-5 14-15,0 1-9 16,2 4 9-16,-2-2-13 16,-2 1 12-16,1 2-11 15,3 0 5-15,2-2 0 16,5 3-4-16,4-6 10 15,0 3-11-15,0-1 13 16,-2-2-15-16,3 4 15 16,-5-1-15-16,-8-1 8 15,-1 3-1-15,-3-1 0 16,-1 0 0-16,-1 4-4 16,7 0 8-16,2 0-5 0,7 0 8 15,3 0-14-15,-1 0 12 16,-2 0-7-16,-4 0 2 15,-4 2-4-15,-3-1 3 16,0 0 2-16,-4 2-3 16,-4-2 8-16,1-1-6 15,-2 2 7-15,3-1-9 16,-2 0 2-16,3 2 0 16,4 0-2-16,0 0 5 15,3 1-11-15,-1-5 18 16,0 3-11-16,-1-1 5 15,-1 0-8-15,2 1 11 16,0-4-13-16,2 5 6 0,1 0 0 16,0 1 0-16,3-1 2 15,-5 3-7-15,2-3 10 16,-2 2-5-16,-5-1 3 16,-1-1-5-16,1-1 3 15,0 0-1-15,1-1 0 16,-1 0-3-16,4 0-2 15,-4-2 10-15,-1 1-4 16,-3 1 8-16,-3 1-16 16,4-3 12-16,-1 3-9 15,-2-4 4-15,-1 0 0 16,2 4 0-16,-2-3 3 0,1 0-8 16,0 2 10-16,-1-3-6 15,0 2 7-15,-6-3-11 16,0 2 6-16,-4 0-2 15,-1 0 0-15,-3 0 1 16,-3-2-5-16,-1 0 15 16,-5-2-13-16,-3 0 8 15,-2-2-9-15,2 2 14 16,-2-2-15-16,3 0 5 16,1 4 0-16,2-3-4 15,1-2 8-15,-1 1-10 16,-3 1 12-16,-6-3-12 15,1 1 10-15,-5-1-8 16,-2 0-3-16,-2 0 2 16,2-1-1-16,-2-2 0 0,-3 0 3 15,-3-3 6-15,-4-3-11 16,-1-3 16-16,-3 0-15 16,1-2 12-16,2 0-10 15,-3-2 5-15,-2 2 0 16,2-2 0-16,0 2 1 15,1 2-7-15,7 0 14 16,0 4-9-16,4 2 9 16,0 2-13-16,4 2 5 15,2-1-4-15,-2 3-7 16,0 0 3-16,2 3 4 16,0-6 4-16,0 8-6 0,3-5 12 15,4 2-12-15,6 2 11 16,1 4-10-16,7 0 5 15,-2 2 0-15,2 2-1 16,-3 0 1-16,-2 2-6 16,-2 2 12-16,-3 4-9 15,-5-1 11-15,2 0-16 16,-4 1 6-16,1-2 2 16,-1 2 0-16,-4-2-6 15,2 0 3-15,-8 1 6 16,0 0 4-16,-4-1-5 15,-3-2 6-15,-1 1 0 16,1-6-16-16,0 1 9 0,4-10-2 16,3 3 0-16,4-5-18 15,-3 1-39-15,6-1-85 16,-3 2-49-16,2-2-190 16</inkml:trace>
  <inkml:trace contextRef="#ctx0" brushRef="#br0" timeOffset="1.14963E6">19533 10906 311 0,'0'2'383'0,"0"-2"-292"16,-2 2-55-16,2-2 39 15,0 2 27-15,0 0-43 16,-3 1-8-16,3-3-38 16,-2 1 10-16,0-1-1 15,0 0 8-15,-5 0-13 0,-4-1-11 16,-4-4 12-16,-6 1-7 16,-3-4 13-16,-3 2-22 15,1-4 17-15,-5 0-14 16,-1-2 1-16,3 1-6 15,-2 3 8-15,2-5-1 16,2 1-7-16,0 0 7 16,3 0-5-16,-3 0 8 15,7 0-8-15,-2-1-2 16,-1 2 5-16,6-3-8 16,-1-5 3-16,0 2-1 15,3-3-2-15,-2-5 6 16,2-4-7-16,-1 0 8 15,1-2-8-15,1-3 0 16,-1 1 3-16,4 1-8 0,4 1 7 16,3 2-3-16,4 1-11 15,6 0 7-15,4-4-8 16,3-1 9-16,1 0 1 16,3-1 2-16,1 0-14 15,-1-3 5-15,-1 5-6 16,-1-4 10-16,-1 4 5 15,1 2-25-15,2 0 26 16,-2 2-15-16,5 2 16 16,7 3-12-16,2 3 10 15,4 2-4-15,3 5 6 16,-1-3 1-16,-1 4-7 0,-1-3 8 16,-2 5-5-16,-2 0 0 15,-2 0-8-15,2 5 14 16,0 1-13-16,0-1 13 15,-2 5-3-15,2 0-1 16,-2 5 0-16,2 0 8 16,0 1 1-16,2 2-1 15,2 2-7-15,1 0 4 16,-1 1-2-16,-2-2 0 16,3 4 1-16,-8 0 0 15,1 4 0-15,0 3 0 16,-5 3 1-16,-2 4 21 15,1-1-15-15,-4 3 9 0,-1 2-11 16,1-1 8 0,-3-2-6-16,1 2-2 0,-1-1 2 15,-1 0-1-15,-2 0 10 16,-2 1-12-16,-2 2 17 16,-3 0-19-16,-2-1 30 15,-4 2-17-15,-2 3 1 16,-3 0-6-16,-4 2 1 15,0 0-11-15,0-1 7 16,-1 0 0-16,-1-2-4 16,2-1 3-16,-2-4-2 15,2 0 3-15,-5-3-7 0,1-2 2 16,-4 0-2 0,1-2 9-16,-1 0-4 0,-4-4-3 15,1-1-1-15,-2-1 7 16,-5-6-16-16,0-1 9 15,-4-2-2-15,-8-4 1 16,-3 1 0-16,-4-2-4 16,-2 2 9-16,-4-1-1 15,5-1-3-15,0 0-2 16,6-3-24-16,3 1-59 16,-1-1-84-16,-2 0-99 15</inkml:trace>
  <inkml:trace contextRef="#ctx0" brushRef="#br0" timeOffset="1.15234E6">10654 12168 595 0,'-6'4'203'0,"6"0"-146"16,-2-4-41-16,2-3 14 16,-3 3 50-16,8 0-29 15,-3 0-8-15,2 0-35 16,-4 0 13-16,-2 0 7 16,2 0-4-16,-2 3 9 15,2-3-14-15,4 0 7 16,3-3-12-16,-7 2 15 15,0-2-22-15,4 0 15 0,0-5-22 16,8-4 14 0,5-2-7-16,6-3 2 0,2 2-5 15,4-2 1-15,2 2-6 16,0-1 8-16,2-3-4 16,7 0 4-16,-1-2-10 15,3-1 6-15,4-2-3 16,1-2 0-16,-3 0 9 15,6-3-15-15,-4 6 16 16,-1-1 4-16,-1-1-13 16,8 6 8-16,-3 1-1 15,0-5-14-15,4 3 6 16,12-1-2-16,-3-4-1 16,1 3 0-16,5 2-1 0,-1 0-7 15,-7 1 2-15,-2 2-2 16,3-2 7-16,5 2-6 15,0 3 1-15,0-3-1 16,1 4 0-16,-7-1 9 16,5 0-13-16,2-2 11 15,-5 2-8-15,2-2 10 16,5 0-22-16,-9-1 9 16,8 2-1-16,-3-2-10 15,1 2 18-15,-1-2-3 16,2-1 7-16,-3 2 6 0,5-1-10 15,-4 0 14 1,4 3-12-16,-9 2 8 0,-4 5-6 16,-3 1 2-16,1-1 1 15,-9 3-2-15,5 2 8 16,6 0-4-16,7-2 2 16,1 2-8-16,7-2 7 15,3-1-3-15,-1 4 9 16,-6-1-4-16,1 2 9 15,-9 0-13-15,-1 0 11 16,2 2-9-16,7-1 17 16,5 2-19-16,5 1 19 0,8 0-12 15,2 0 7 1,0 0 1-16,1 2-6 0,0-1 11 16,1 2-21-1,-2-1 24-15,0 2-24 0,-2 2 9 16,-1 0-5-16,-1 2-8 15,2-2 4-15,4 2 0 16,-4-2-1-16,1 0 6 16,-6 1-11-16,-6-1 14 15,-2 1 1-15,-10 1-5 16,0 2-5-16,-1-1 3 16,1 3-2-16,0-2 0 15,5 1 5-15,0 4-14 16,1-3 20-16,7 0-8 15,-4-1 1-15,2-3-3 16,-1 3 1-16,-6-1-4 16,-3-1 1-16,-7 0 1 0,-4-1 0 15,-4 3 0-15,-1-2-6 16,-1 1 13-16,1 4-6 16,6-2 3-16,1 2-8 15,2 3 9-15,0-1-11 16,-4-1 5-16,-2 2 1 15,-4-2-3-15,-3 3 7 16,-1 1-4-16,-1-4 5 16,-1 4-9-16,2 0 11 15,-2 0-14-15,2-2 6 16,0 2 1-16,-1-3 0 16,-1-3 1-16,-2 0-3 0,-3-1 8 15,1 0-10-15,0 0 12 16,-5-1-15-16,-2 0 7 15,-3 0 0-15,-1-1-3 16,0 0 3-16,-1-2 0 16,-1-2 1-16,-4-2-7 15,-1-5 14-15,-7 0-16 16,-6-1 8-16,-1-2 0 16,-4 1-11-16,0 2 7 15,0-3 3-15,0 0-15 16,-2 0 16-16,2 0-6 0,-2 0-6 15,2 2 10 1,0-2 0-16,-3 0-3 0,6-6-1 16,-3-5-4-16,0-1 8 15,0-3-4-15,0-6 5 16,-5 1-5-16,-1 0 12 16,-1-2-10-16,0 0 8 15,-2 4-8-15,3 2 6 16,-1 3-2-16,-2-2 1 15,2 5 2-15,1 2-6 16,1 1 13-16,3 6-7 16,2-1 1-16,0 2-8 15,0 2-7-15,2-1 0 16,3-1-15-16,-3 3-9 0,0-2 20 16,2 4 15-16,4 1-3 15,3 2 8-15,2 2-8 16,5 1 13-16,-1 4-13 15,1 1 6-15,-2-1-3 16,-1 1 0-16,-4-1-2 16,1 0-1-16,-6-4 6 15,-1-1-1-15,-3 0 4 16,-2-2-12-16,-2 1 13 16,-3-1-7-16,-5 1 0 15,-2 0 0-15,-1 0-4 16,1 2 8-16,4-5-3 15,1 0 2-15,3-2-6 0,2 0-29 16,-1-3-38 0,3 2-49-16,0 1-59 0,3 6-192 15</inkml:trace>
  <inkml:trace contextRef="#ctx0" brushRef="#br0" timeOffset="1.15376E6">19395 12766 448 0,'2'7'76'0,"-2"-2"-73"0,2-4 31 16,-2 1 50-16,0-2 16 16,0 2-31-16,0-2 1 15,0 0-3-15,-2 0-23 16,2 0 18-16,0 0-32 16,0 2 12-16,-2-2-36 15,0 0 14-15,2 0-14 16,-4 2 6-16,-4 0 4 15,0 2-8-15,-3-1 13 16,-3 0-13-16,1 1 24 16,-1-4-27-16,-1 3 9 15,-1-3-9-15,-1 0-4 0,-8-3-1 16,0-1 2-16,-4-2-7 16,-2-2 11-1,0-4 1-15,0-2-4 0,1-4-2 16,1-1 9-16,0-4-14 15,4 1 8-15,0-2-1 16,4 2-3-16,1 0 5 16,5 0-10-16,-3 0 13 15,5-2-6-15,-1-2 3 16,3-3-10-16,0 0 2 16,7-6 2-16,4-3-13 15,4 0 5-15,5-6-1 16,4-2-1-16,3-1 6 15,-1 6 10-15,-3 1-6 0,-4 9 9 16,-1 5-12 0,-5 4 6-16,0 6-2 0,1-2 0 15,2 2-3-15,-3 0-1 16,6-1-21-16,1 0 13 16,7-3-5-16,7-1 4 15,0-2-26-15,6 2 31 16,-2 2 4-16,2 2 2 15,-2 4 1-15,2 3 1 16,0 2-1-16,0 0 5 16,-2 0-8-16,0 2 9 15,-3-2-12-15,-2 2-8 16,-3 2-10-16,-2 1 4 16,-1 0-2-16,1 0 19 0,6 8-3 15,4 0-2-15,6 4 16 16,7 5-13-16,3 2 8 15,5-1-4-15,2 1 1 16,1 5 1-16,2-4 0 16,-2 2-13-16,1-3 12 15,-8 2 2-15,-4-4-4 16,-5 0 8-16,0 1-5 16,-9-2 5-16,0 1 7 15,-3 0-7-15,0 2-2 16,-4 4 4-16,-1-1-4 15,0 5 5-15,-2 3-5 16,-6 4-6-16,2 2 8 0,-3 6-11 16,-1-4 6-16,-2 2 0 15,-2-3 0-15,-4-2 0 16,-2-1 9-16,0-2-8 16,-4-3 34-16,0-1-28 15,-1-3 16-15,-1 2-12 16,-4-3 12-16,-1 2-16 15,-1 3-4-15,-1 0 3 16,-5 2 2-16,2-1-6 16,-4-4 5-16,-3-1-11 15,-2 0 10-15,-4-4-8 16,-2 3 2-16,-3-4 0 0,1-1 0 16,-3 1 0-1,7-6-4-15,0 0 10 0,6-1-6 16,-2-3 10-16,5-1-15 15,-3 0 5-15,-1-3 0 16,-3-2-1-16,-2-1 6 16,-6 0-10-16,0 3 11 15,1-3-16-15,-1 0-4 16,1-3-29-16,1 2-67 16,-2-2-47-16,2 2-145 15</inkml:trace>
  <inkml:trace contextRef="#ctx0" brushRef="#br0" timeOffset="1.15652E6">6278 14909 545 0,'7'-4'94'0,"-12"4"-88"15,10 0 18-15,1 0 29 16,-6-4 11-16,-2 4-41 16,9-2 6-16,-10 2-6 15,-10-2 39-15,18 2-14 16,-5 0-1-16,8 0-16 0,-8 2-6 16,0 0 3-16,-17 6-27 15,9-2 7-15,-19 6 0 16,-2-2-12-16,13 2 9 15,-2-3-5-15,-6-1 5 16,10 3-1-16,1 1 0 16,-23-4-1-16,22 3-6 15,-7-4 12-15,7 3-9 16,-11-8 5-16,19 0-1 16,-12 0-1-16,0-4 39 15,-4 0-3-15,0-4-30 16,4-6-3-16,-11 0 0 15,2-4 1-15,4-6-1 16,6-4-12-16,-8 2 6 0,15-6-2 16,-9-2 1-16,-1 3 1 15,1 0-1-15,-2 1 6 16,-10 1-12-16,14 1 14 16,-2 1-1-16,1-4-5 15,-3 4-2-15,9-4 1 16,-3-1 0-16,-1-1-4 15,3-5 8-15,4 5-11 16,2-1 15-16,-4-3-13 16,2 7 14-16,3 0-12 15,-4 2 3-15,2 5-1 16,3-2-4-16,3 2-6 0,-2 2 1 16,10-4 0-16,1-2 6 15,-3-1 8-15,5 2-3 16,2-6 2-16,-6 2-2 15,-1 6 1-15,-2-2-4 16,0 2-1-16,1 1 3 16,-1 5-3-16,3 0-6 15,1-2 8-15,3 4-31 16,0 0 19-16,2-2-19 16,-2 2 27-16,9 0-5 15,-5 0 5-15,12 2 2 16,-6 2 1-16,13 0-1 0,-8 4 6 15,-1 0-4-15,-3 0 5 16,9 4-8-16,-3-4 4 16,-1 0-2-16,10 2-8 15,4 0-3-15,3 2 13 16,-2 2 0-16,9 5-5 16,-18 2 10-16,7 3-6 15,0 2 9-15,-11 6-7 16,-14 2-1-16,14 4 0 15,-5 4-2-15,3 3 5 16,1 2-7-16,16 2 10 16,-10 1-6-16,8-1 1 15,-18 6-2-15,17-5 2 16,-13 2-1-16,14 0 0 16,-18-3 0-16,3-2-5 0,-16-3 12 15,-2 0 6-15,-7 1-11 16,4-3 11-16,-4 1-10 15,4 1 0-15,-4 1 1 16,0 0-4-16,-2 4 1 16,-2-5 1-16,2 2-4 15,-5 4 4-15,2 0 5 16,1-4-2-16,-3 7-5 16,-4-2 3-16,-3 4 10 15,6-1 4-15,-8-2-15 16,-4-2-4-16,12-3 12 15,-4-8-16-15,-5-7 11 16,7 0-10-16,-5-8-16 0,-5 2-1 16,-3-3-37-16,-3 3 3 15,-19-1 11-15,5-3-13 16,7 2-25-16,-12-1-12 16,-2-8-38-16,16 1-73 15</inkml:trace>
  <inkml:trace contextRef="#ctx0" brushRef="#br0" timeOffset="1.17238E6">10943 14039 207 0,'-2'-2'205'0,"0"-1"-137"0,2 3-48 16,-4 0-3-16,4 0 22 15,0 0-13-15,0 0 3 16,-2 3-24-16,4-3 6 16,0 0-10-16,2 0 28 15,6 0-2-15,-1 2 21 16,-3-2 0-16,-2 0-9 16,1 0 26-16,-8 0-27 15,1 0 12-15,0 4-22 16,0-4 23-16,0 0-11 15,2 0-1-15,-2 0 14 0,0 0-14 16,2 0 4-16,0 0-18 16,-3 0 25-16,6 0-32 15,-3 0 11-15,0 0-13 16,-3 0 9-16,6 0-12 16,-6 0-2-16,1 0 7 15,4 0-16-15,-2-4 17 16,-4 4-16-16,4 0 8 15,2 0-8-15,-2 0-6 16,0 0 3-16,5-2 0 16,1-1-2-16,8-1 2 15,5-2-4-15,8-2 12 0,4 0-6 16,9-2 4-16,1-2-12 16,1 0 10-1,0 0-6-15,5-6 2 0,-3 4-3 16,1-2 3-16,-13 2 0 15,5 0-3-15,-3 0 9 16,-3 6-7-16,-4-4 5 16,4 1-8-16,-13 6 2 15,-9-1 0-15,11 0-2 16,-3 0 4-16,10 2-10 16,6-4 15-16,13-1-20 15,-4 2 20-15,4-3-10 16,1-2-15-16,-1-4 14 15,-1 3 0-15,-5 0 2 16,-6-4 3-16,-3 5 1 0,-4 5-3 16,0-3 11-16,-3 2-13 15,3 0 15-15,-2-3-16 16,3 2 6-16,6-3 0 16,-3-2 0-16,3-1-6 15,6 1 2-15,-1 0 8 16,-1 3-9-16,-2-1 13 15,4 1-12-15,0-1 9 16,-2-1-10-16,5 2 5 16,3-3-3-16,1 2 0 15,2-2 6-15,2 2-6 16,-1 0 6-16,-2 2-4 0,-5 1 8 16,1 1-14-16,1 2 7 15,2-3-1-15,4 1-3 16,5 2 4-16,-1 2-7 15,5 0 15-15,5-1-9 16,-3 4 8-16,0 1-14 16,4-2 14-16,-9-1-12 15,1 3 5-15,-2-1 0 16,2 0-3-16,0 1 3 16,6-3-7-16,5 1 14 15,3 0-10-15,4 2 10 16,-3-2-13-16,1-1 7 15,-1 3-1-15,-2 0 0 16,-6 0 1-16,-2 0-4 16,-5 3 7-16,-3-1 1 0,1 0-3 15,2 0-4-15,2 2 6 16,7 0-9-16,1 2 5 16,7 0 0-16,2 0-3 15,-3 4 2-15,-1-2-5 16,-4 1 12-16,-9-4-6 15,-8 3 6-15,-6-2-12 16,-1 2 4-16,2-2 1 16,0 2 1-16,4 1 0 15,4-2-3-15,1 1 10 0,0 0-9 16,0 2 8 0,-2 1-12-16,-4-3 10 0,-2 5-9 15,-4-3 5-15,1 3 0 16,-1-4-1-16,3 1 2 15,-1 1-8-15,6-2 14 16,-1 0-5-16,0 0 1 16,-1-3-5-16,-2 5 2 15,-5-4 0-15,-7 1-2 16,-1-2 4-16,-4 5-9 16,3-1 14-16,1-1-9 15,8 5 9-15,3 0-14 16,8 1-2-16,4 1 8 15,0 0-5-15,0-2 3 16,-3 0 0-16,-3 0 3 0,-5-2-10 16,-3 0 20-16,-2-2-22 15,-1-2 15-15,-1 2-7 16,-1-2 3-16,2 2 0 16,1-2 1-16,-2 3 0 15,-2-4-3-15,0 3 10 16,-4-2-7-16,-3 2 1 15,0-1 0-15,0 0-1 16,0 1 0-16,5 2 0 16,-1 1-2-16,5-1-2 15,1-1-11-15,-1 3 10 16,-1-1-6-16,0-6 10 0,-6-1-6 16,-4 3 7-16,-5-8-3 15,-8 2 3-15,-1-2 2 16,-1 2 2-16,-1-2-8 15,-1 2 11-15,1 3-12 16,1-5 14-16,1 6-15 16,1-4 9-16,1 3-6 15,6 3 2-15,-1-3 1 16,0 2 0-16,-2-4 3 16,-5 0 2-16,-1 1-2 15,-5-4 25-15,-3-1-26 16,2 4 6-16,-2-4-8 15,3 2-2-15,0-1 1 0,5 4 1 16,-1-4-7 0,3 4 14-16,-1-1-12 0,1 0 12 15,-5-2-9-15,-5 0 9 16,-2-2-14-16,-4 0 10 16,0 0-3-16,-2 0 0 15,0 0-1-15,2 0-4 16,0 0 10-16,-2 0-5 15,0-2 7-15,2 2-13 16,0-2 10-16,-2-2-4 16,-1-5 0-16,-1-4 1 15,0-1-7-15,-3-10 16 16,0-1-11-16,0 3 5 16,3 0-8-16,0 3-5 0,-1 1 5 15,3-1-12-15,-3 6 14 16,3 2 1-16,0 5-17 15,2-2 16-15,0 4 2 16,0 2-6-16,0 0 11 16,4 2-10-16,-4 0 7 15,0 0-2-15,0 0 0 16,0 0 3-16,0 0-8 16,-2 0 11-16,2 2-15 15,2-2 17-15,-2 4-16 16,0-2-4-16,5 2 12 0,4 6-4 15,4 3 2 1,5 8-5-16,-1-3-1 0,4 4 1 16,-5-3 14-16,-3-6-11 15,-5 4 9-15,-2-3-10 16,-4-1 5-16,-2-2-1 16,-5 1 1-16,-2-4 0 15,-6 2-4-15,-5-2 11 16,-5 2-7-16,0-2 5 15,-2-2-10-15,2-2 9 16,4 0-9-16,5-4 4 16,3 2-8-16,5 1-9 15,-2-1-34-15,0 9-16 16,-1 1-43-16,-5 4-20 0,6 4-74 16,3 2-126-16</inkml:trace>
  <inkml:trace contextRef="#ctx0" brushRef="#br0" timeOffset="1.17364E6">19370 14945 469 0,'-2'0'160'0,"-2"0"-62"0,4-6-27 15,2 4 32-15,-2 0-13 16,2 0-32-16,0 2-17 15,-2 0-15-15,0 0-14 16,0 0 13-16,0 0-25 16,-2 0 23-16,2 0-15 15,-2 0 1-15,-2 0 2 16,-10 0-7-16,-3 0 2 16,-8-2-4-16,-4 0 14 15,0 0-3-15,-2-3 3 16,2 1-16-16,0-3 11 15,2 1-7-15,0-8 2 16,3 0 5-16,-1-2-9 0,1-4 0 16,-1-5 2-16,0-2 5 15,2-4-4-15,2-5-10 16,1-6 3-16,0-2-1 16,2-3 1-16,0-6 4 15,3 1-8-15,2 4 15 16,3 3-10-16,2 3 6 15,3 8-10-15,3 2-3 16,4 7 6-16,5-4-3 16,1 5-2-16,8 2 0 15,2-2-12-15,6-4 16 16,5 2-23-16,5-1 22 0,1 4-9 16,4-4 5-16,-4 6-2 15,5-3 3-15,-2 3-1 16,1-2 1-16,-2 0 4 15,3 5 3-15,-5 3-8 16,6 2 18-16,-3 7-20 16,0 0 20-16,1 2-16 15,0 6 6-15,3 2-2 16,2 4 1-16,5 4 1 16,1 6-5-16,3 2 8 15,0 2-6-15,-1 4 3 16,-4 1 0-16,0 1-2 15,-6-6 0-15,-3 1-1 16,0 2-1-16,-6 3 0 0,-1-2 1 16,-8 7 1-16,-4 3 4 15,-4 3-3-15,-5-1 7 16,-7 8-12-16,-4-1 5 16,-2 3 1-16,-9-2 10 15,-1 4-7-15,-3-2 6 16,-3-4-6-16,-2 0 18 15,-2 2-17-15,-1 0 8 16,2-2-11-16,-2 1 1 16,3-7-2-16,5-4 4 15,-4-4 7-15,1-3-3 0,1-2 17 16,-3-1-20 0,-5 2 7-16,-1-8-6 0,-5-4-8 15,-8-2 5-15,-5-1-3 16,-8-11 0-16,-3 0 1 15,-6-5 4-15,2-5-4 16,1 2 22-16,0-5-21 16,2 5-2-16,5-1-5 15,2 3 5-15,4-6-18 16,7 6-23-16,7-8-40 16,0 0-63-16,4-8-87 15,7-8-372-15</inkml:trace>
  <inkml:trace contextRef="#ctx0" brushRef="#br0" timeOffset="1.18997E6">6349 8183 396 0,'-2'2'104'16,"6"-4"-63"-16,-8 0-29 16,4 0 5-16,4 2 19 15,-6 0-3-15,4 0-13 16,-2 0-12-16,3 0-1 16,-8 0-6-16,7-3 4 15,-6 3-10-15,2 3 10 16,4-6-5-16,-2 3 7 0,11 3 6 15,-20-3 18-15,11-3-12 16,1 6 5-16,-1-3-18 16,-4-3 7-16,6 2-9 15,-1 2-4-15,-6-2 0 16,-4 2 0-16,-1 2 0 16,8-3 1-16,-4-3-3 15,6 3 7-15,0-1-12 16,2 0 11-16,-2 1-8 15,3 0-8-15,-5 1-13 16,4-1-4-16,6 0-21 16,-8 0-18-16,-2-1-57 15,6-1-246-15</inkml:trace>
  <inkml:trace contextRef="#ctx0" brushRef="#br0" timeOffset="1.19183E6">6262 8360 476 0,'12'2'75'16,"-12"-1"-46"-16,0-1-27 16,0-1 58-16,-6-1 13 15,6 2-5-15,0 0 1 16,-6-3-8-16,0 6-17 16,14-6-16-16,-10 3 20 15,18 0-21-15,-11 0 14 0,5-1-18 16,-14 1-2-1,4 1-9-15,-13-1-10 0,13 3 3 16,2-3 5-16,7 2-4 16,-9-2 0-16,2 0-9 15,-13 0 10-15,-3 0-9 16,6-2 2-16,14-1 0 16,8 6-3-16,-3-3-3 15,-5 0 2-15,4 2-20 16,-6-2 21-16,-18 0-47 15,6-2-1-15,3 2-47 16,5-3-32-16,-8 3-47 16,14-1-177-16</inkml:trace>
  <inkml:trace contextRef="#ctx0" brushRef="#br0" timeOffset="1.19425E6">7562 7776 447 0,'-3'2'63'0,"-1"0"-55"0,-1-2-8 15,7-2 0-15,3 2 48 16,-3 0 15-16,1 0-7 15,-3 0-33-15,-3 0 28 16,1 0-25-16,2-2 18 16,0 2-29-16,-9 0 30 15,3 0-16-15,1-2-5 16,-1 2-3-16,8-2-15 16,-4 2 11-16,6-2-14 0,-6 2 18 15,6 2-19 1,-6 0 0-16,6 2 3 0,1 2-5 15,3 3 15-15,4 6-7 16,5 4 8-16,4 1-14 16,-2 5 28-16,4 2-22 15,6 2 6-15,2 0-8 16,-2 2-9-16,0 0 3 16,-6-5 0-16,-8-2 0 15,-4-2 5-15,-2-6-10 16,2-4 10-16,1-5-4 15,-4-1 5-15,-8-3-1 16,-2-3 0-16,0 0 0 16,11 0 3-16,-18-6 0 15,13-4-8-15,9-6 5 0,-3-8-11 16,-10-8 12-16,24-2-12 16,-6-3 5-16,-12-1-2 15,12 3-7-15,-7 0 4 16,-4 1 2-16,2 8 3 15,13 6-8-15,-20 4 18 16,12 4-19-16,-3 6 1 16,-13 5 5-16,-3-2-18 15,-1 2 22-15,12 2-1 16,-10-1-5-16,8 3 2 16,-8 0 8-16,8 2-1 15,-26 6-1-15,9 10 17 0,4 4-14 16,-13 10-3-16,-1 6 0 15,10 3-2-15,-22 0 0 16,-6 0 6-16,19-5-14 16,0-7 16-16,1-7-8 15,8-8 8-15,9-9-11 16,6-4 7-16,3-2-7 16,-10-6 3-16,12-4-6 15,8-8-3-15,12-12-13 16,2-10 15-16,24-10 5 15,-1-5 1-15,-12 2-19 16,-9 2 20-16,0 7-3 16,-18 10 1-16,-1 8 2 15,1 11 0-15,-11 4-1 16,-6 9 8-16,-3 2 2 0,1 2-1 16,-12 6 0-1,2 10-5-15,-13 9 14 0,-11 12-10 16,-7 8-5-16,4 5-4 15,8-4 8-15,4-6-7 16,18-11 8-16,8-10-11 16,1-11 7-16,-10-2-6 15,21-5-8-15,0-4-23 16,-3 3-12-16,-6-4-55 16,4 0-59-16,-11 0-90 15</inkml:trace>
  <inkml:trace contextRef="#ctx0" brushRef="#br0" timeOffset="1.19489E6">7577 8021 547 0,'-11'-14'105'0,"7"0"-60"15,1 0-1-15,-1 0-6 16,-5-1 12-16,9 3-7 16,-2-1-10-16,-3 1 10 15,-3-2-5-15,5 3-37 0,-4 1 32 16,9 4-2-16,-4 2 10 16,2 3-40-16,5 1 10 15,2 3-8-15,4 4 5 16,11 2 1-16,7 8-8 15,11 5 18-15,16 2-18 16,-3-1 12-16,-2 2-10 16,3-3-1-16,-12-6 2 15,-15 0-7-15,-2-6 3 16,-1 0 0-16,-4-6-2 16,-11-3 8-16,2-1-3 15,-17 0-2-15,4 0 21 0,-6-2-17 16,8-9-5-16,-4-7-1 15,13-8-2-15,-6-8-3 16,-1-7-19-16,0 4 18 16,0 0-6-16,-2 5 9 15,11 10-9-15,-9 6 6 16,-2 9-26-16,20 2 3 16,-13 3 11-16,-7 0 17 15,14 2 1-15,-8 0-2 16,-10 2-4-16,13 0 14 15,-9 7 20-15,-5 5 0 16,3 11-1-16,-31 7-14 16,4 7-2-16,-2-2-8 15,-3 0 3-15,-1-5-10 16,25-7-1-16,-5-2-13 0,3-5-94 16,-3-4-75-16,15 0-198 15</inkml:trace>
  <inkml:trace contextRef="#ctx0" brushRef="#br0" timeOffset="1.19771E6">22996 8601 502 0,'4'-1'131'0,"-4"1"-83"0,0 1-13 15,0-1 24-15,0-1-5 16,0 1 16-16,0 0-42 16,0 0 3-16,0 0-16 15,2 0 12-15,-2 1-10 16,0-1 3-16,2 0-9 16,-2 0-4-16,0 0 0 15,-2 0-2-15,2 0 5 0,-2 0-9 16,-2 5 28-1,-6 3-14-15,-5 2 12 0,-5 3-15 16,-3 0-7-16,-1 0 4 16,0-1-7-16,-3-2-1 15,4-2 10-15,2 2-8 16,0-5 2-16,1 0-5 16,0-3 6-16,-4-4-1 15,-5 0-4-15,0-1-1 16,-5-5 6-16,1 1-6 15,0-1 7-15,-1-5-2 16,1 1-4-16,-3-4 7 16,2 0-14-16,1-4 8 15,-1-1-2-15,-1-2 0 16,0-1 3-16,3-6-10 0,1 2 15 16,0-4 1-16,4-8-3 15,0-1-7-15,3 4 5 16,4-3-3-16,4-1-1 15,5-1 0-15,5 2-2 16,0-5 5-16,6-3-4 16,-2 1 2-16,0 3 0 15,2 0 3-15,-2 6-8 16,4 5 1-16,2 4 3 16,6 2 0-16,3 6 0 15,3-2-7-15,6 3 14 16,2 0-15-16,8-3 16 0,1 6-16 15,8-1 3-15,3 2 4 16,5 4-4-16,2-2 1 16,111-20 3-16,-131 24 2 15,-4 6-2-15,0 0 7 16,0 1-5-16,27-3 5 16,-6 6-7-16,2 5 2 15,-1 0 1-15,-1 8-2 16,4 6 3-16,0 3-6 15,0 8 9-15,0 7 2 16,-1 6-4-16,-6 4 0 16,-3 4 1-16,-6 1-8 15,-7 2 4-15,-5-2-1 0,-6 0 0 16,-5 2 5-16,-3 0 1 16,-4-2-2-16,-8 0 6 15,-2 4-7-15,-4-3 3 16,-5-3-5-16,-5 0 10 15,-4-4-3-15,-4-8-5 16,-6-3 7-16,-3-6-7 16,-6-5 12-16,-3-4-13 15,-3-2 0-15,-2-1 3 16,0-5-7-16,3-6 4 16,-2-1-2-16,6-2 0 15,2-7-4-15,0-6 0 16,0-2-6-16,0-9 6 15,-3-3-34-15,1-4 0 0,-3 1-18 16,3-4-28-16,2 3-69 16,0 4-96-16,4 7-175 15</inkml:trace>
  <inkml:trace contextRef="#ctx0" brushRef="#br0" timeOffset="1.20064E6">7533 9737 197 0,'-5'-4'494'16,"0"0"-435"-16,3 1-38 16,-2 1 5-16,4-3 61 15,2 5-14-15,-4-1-18 16,8 1-43-16,-8 0-1 16,4-3-7-16,1 3 8 15,4 0 5-15,-3 0-14 16,7 3 17-16,-4-2-11 0,6 1 25 15,0 3-15-15,4 4 12 16,-5 1-16-16,13 5-5 16,6 0 7-16,-2 7-15 15,5 2 4-15,10 1 3 16,-11-2-3-16,-4 2-2 16,12-3-4-16,-12-6 0 15,-5-2 0-15,-2-3-4 16,-3-2 4-16,-11-3-4 15,8 0 5-15,1-2-9 16,-3-4 16-16,-3 0-12 16,-13 0 7-16,-2 0-6 15,-1-4-3-15,16-4 0 16,-2-3 3-16,7-4-1 16,13-7-5-16,-14 0 9 0,-6-2-14 15,7-1 6-15,4 2 8 16,-16 2-13-16,18 3 13 15,1 3-11-15,-12 3 11 16,-2 6-3-16,2 1 4 16,-11 3-11-16,-7 4 20 15,9-4-8-15,-8 4 2 16,4-2-8-16,2 0-1 16,8 2 4-16,-5 1-2 15,-3 1 1-15,-7 4-5 0,-4 2 14 16,-7 5-3-1,-13 7 2-15,4 5-9 0,2 0 7 16,-12 4-8-16,-5-1 3 16,-3-3 1-16,13 4-1 15,-12-1 6-15,11-4-14 16,2-2 18-16,13-5-17 16,2-6 14-16,5-5-12 15,4-2 6-15,12-6-2 16,-5 0-6-16,-7-2-2 15,5 0 9-15,4-2-19 16,5-3 13-16,-3-8 2 16,14-5 1-16,5-4-12 15,-8-6 6-15,-3-2-25 16,19-2 25-16,-21 2 8 0,11 0-3 16,5 8-3-16,-14 5 15 15,-12 10-13-15,4 2 9 16,-2 7-6-16,-15 0 2 15,22 0-3-15,-7 4 2 16,-4 3 2-16,-14 4 0 16,16 5 8-16,-22 7-2 15,6 4-1-15,-7-2-10 16,0-2 8-16,-4-2-5 16,11 0 2-16,-18-8 0 15,8 3-6-15,6-4 16 16,-5-2-19-16,-10-3 19 0,4-2-5 15,17-5-1 1,-1-2-6-16,-6-2 5 0,15-2-3 16,2-1 0-16,-8-4-1 15,-3-3-4-15,12-4 9 16,-8 0-9-16,6-5 10 16,-3 4-10-16,6-2 8 15,-5 3-3-15,0 3 0 16,-2 5 0-16,7 2 2 15,-9 5 2-15,15 3-8 16,3 0 11-16,-1 3-9 16,-6 1 9-16,12 2-1 15,-5 6-1-15,6 7 7 16,16 8 0-16,6 9-5 16,10 4-2-16,-1-2 3 0,6-1-1 15,10-6-6-15,-14-9 6 16,6-8-2-16,-3-6-10 15,-9-3 6-15,-34-4-1 16,-1-1 0-16,-5-1 2 16,-5-4-7-16,-10 3 15 15,20-4-20-15,1-2 8 16,-8 2 0-16,-9-2-55 16,4 4-16-16,-4-2-120 15,11 1-236-15</inkml:trace>
  <inkml:trace contextRef="#ctx0" brushRef="#br0" timeOffset="1.20483E6">23056 10858 403 0,'0'2'168'0,"0"0"-108"15,2 0-26-15,0-4-7 16,-2 4 41-16,0-2-15 16,0-2 1-16,0 2-15 15,2 0-12-15,-2-2 1 16,3 2-9-16,-3 2 17 16,0-2-14-16,0 2 18 15,0-2-27-15,-3 0 7 16,1 0-16-16,0-2 9 15,0 2-5-15,-6 0-1 16,-2 2-4-16,-5 0 6 16,-8 2-8-16,-4 2 4 15,-2-1-8-15,0 1 8 16,0 0-6-16,4 0 1 0,2-2 0 16,-2-1-3-16,0-1 7 15,-2-2-3-15,3 0 5 16,-5-4 9-16,0 0-9 15,-3-3 11-15,-1-4-10 16,0-1 0-16,2 2 0 16,-1-1-5-16,1-1 5 15,2-3-4-15,-2 0 10 16,2 2-13-16,-2-3 7 16,-3-5-1-16,3 2-10 15,0-3 7-15,0-2-3 16,0-2 0-16,2-3 3 15,4 4-6-15,1-5 12 16,4-2-6-16,4 0 4 0,1 1-12 16,4-1 10-16,1 1-10 15,6 2 3-15,0 2-1 16,2-3 2-16,2 1-2 16,2 1-6-16,0-2 18 15,6 1-18-15,2 1 15 16,3 5-14-16,-2-4 3 15,5 3 1-15,-3-3 0 16,7-4-15-16,3 1 14 16,2-2 6-16,0-2-10 15,2 4 11-15,0 1-4 0,0 2-19 16,-2 3 19-16,-1 4-4 16,2-1-5-16,-1 6-4 15,2 0-11-15,2 1 13 16,0 5 5-16,0-4-1 15,2 1 13-15,-2 4-8 16,-4-2 3-16,0 3 0 16,-2-2 0-16,2 3 2 15,2-2-9-15,0 4 16 16,2 0-11-16,0 4 10 16,0 0-13-16,0 4 8 15,2 0-2-15,0 2 0 16,3 4 0-16,1 3-4 15,5 2 8-15,0 8-9 0,3 4 15 16,1 5-12-16,3 7 8 16,-3 3-8-16,-1 0 2 15,-5 0 0-15,-7 0-1 16,-4-4 2-16,-8-2-4 16,-3 0 10-16,-5 0 8 15,1-1-10-15,-6-1 13 16,-1 3-16-16,-5-4 7 15,0-2-8-15,-3 5 2 16,-1-7 1-16,0 5 1 16,-2 0-5-16,2 2 7 15,-2 0 7-15,-1 3-13 0,-1-3 8 16,-2-4-6-16,-1-4 5 16,-2-3 1-16,1-2-7 15,-3-3 4-15,1-6 2 16,-1-2 6-16,-1-2-13 15,-1-3 6-15,-8-2 0 16,-4 0-11-16,-4-4 4 16,-3 0 0-16,-4-1-1 15,4 0 3-15,1-1-5 16,-1 0 6-16,1 1-3 16,-1-3 2-16,0 1-4 15,0-2-14-15,5 3 2 16,2 1 0-16,2-2-16 15,3 2-8-15,4 2-44 0,2-1 22 16,1 2-62-16,-2 0-45 16,0 1-98-16</inkml:trace>
  <inkml:trace contextRef="#ctx0" brushRef="#br0" timeOffset="1.20828E6">10075 12745 444 0,'6'0'91'0,"-10"0"-69"15,2-2-19-15,4 2-6 16,-2-2 6-16,-2 0 17 16,10 2-13-16,-6-2 0 15,-2 0 23-15,-2 2 15 16,2 2 7-16,-8-2-21 15,10 0 10-15,-6 2-18 16,1-2 5-16,3 0-21 16,-2 0 10-16,-4 0-12 15,12 0-4-15,-12 2 2 16,-6 2 3-16,3 0-8 16,1 3 4-16,-19 1-4 0,9-1 10 15,3 0-13 1,-6-2 5-16,2-1 0 0,3-2-2 15,5 2 4-15,-3-1-5 16,3-2 7-16,-7 1-3 16,18 1 2-16,-7-3-2 15,1 0-1-15,-1 1 0 16,10 2-3-16,-26-1 3 16,7 1-4-16,3 0 6 15,4-3-5-15,7 1 6 16,-2 2-6-16,-1-2 5 15,-4-1-5-15,-8 2 2 16,-1 0-4-16,9-2 5 16,-5 2-2-16,-1-2-2 0,-3 0-14 15,3 0 16-15,-2-2-23 16,5 0 21-16,-7 0-14 16,9-2 14-16,-9 3 3 15,4-2 1-15,1 0-2 16,10 1 8-16,-5-2-5 15,3-1 2-15,-12 1 4 16,-3-2-2-16,2 4-6 16,-4-2 1-16,12 1 0 15,0-2-1-15,9 1 2 16,-5-1-6-16,1 0 10 16,-6-1-2-16,3 0-2 15,-2-2-2-15,-3 0 3 0,4-1-4 16,-6 2 2-1,7 0 0-15,-4 0-3 0,-26-7 4 16,35 14-7-16,-7-2 12 16,7 2-8-16,4-2 5 15,-12 0-6-15,6 0 2 16,-1 0-2-16,3-3 3 16,-14 4 0-16,5-4-6 15,-1 0 13-15,-8-3-11 16,0-2 12-16,3-2-16 15,4-3 9-15,-7-2-3 16,1 1 2-16,4-5 0 0,-1 2-3 16,1-3 4-1,1 2-7-15,7-4 2 0,-2 1 0 16,2 0 5-16,0-2-8 16,0 2 6-16,0 0-9 15,7 0 5-15,-3-4 4 16,1 3-3-16,2-2-1 15,2-2 2-15,-7 2 6 16,1 0-12-16,-2-1 11 16,4 3-5-16,0 4 3 15,2 2 0-15,2 5-2 16,0 0-9-16,0 1 10 16,2 2-7-16,9 0 4 15,-2-2-6-15,8-1 2 16,8-4-5-16,0-3-4 0,-3 2 8 15,4-2 4 1,-3 2 1-16,-1 2 8 0,-3 2-6 16,0 1 6-16,-5 6-8 15,5-3 8-15,-3 2-11 16,4 0 10-16,-4 0-3 16,11-2 0-16,-8 1 3 15,12 0-4-15,1 0 5 16,2-1 0-16,6 2-4 15,2 1 0-15,3-4-4 16,5 7-6-16,4 1-8 16,-7-1-10-16,-11 1 26 0,-9 2 3 15,-1 1-1-15,-6-3 2 16,3 3 11 0,1 4-7-16,5-1 12 0,-7-2-4 15,3 5 1-15,-11 1-4 16,5 4-11-16,1 8 20 15,-2 2-11-15,4 10-4 16,7 4 0-16,-2 6-5 16,0-1 0-16,6 2-4 15,-8 0 3-15,0-2-1 16,-4-4-2-16,-5-3 8 16,-3-5-6-16,8-6 6 15,-11-4-3-15,-1-4 8 0,3-2-9 16,-4 0 14-1,-16 0-8-15,3 7 1 0,-2 2-1 16,-8 8-5-16,-12 2 7 16,10 5-8-16,-12 6 5 15,-2 0-10-15,8 1 2 16,3-1 2-16,-7-2-5 16,5-4-9-16,-5-4-4 15,3-4-29-15,1-4-44 16,-4-6-36-16,12 0-114 15</inkml:trace>
  <inkml:trace contextRef="#ctx0" brushRef="#br0" timeOffset="1.21038E6">6775 14690 474 0,'4'-4'114'15,"-1"2"-75"-15,-3 1-32 0,0-2-7 16,-3 2 2-16,1-1 38 16,7 4-27-16,-8-2-8 15,1 0-1-15,4 0-4 16,-4 1 11-16,-6-1 10 15,5 0 15-15,1 3-19 16,-7-3 15-16,0 3-26 16,-6 1 9-16,-8 2-9 15,3-2-2-15,1 4-4 16,2-4 0-16,7 2-4 16,2-3 10-16,2 3-2 0,1-3-3 15,1 0-2-15,-2 3 7 16,1 3 3-16,-13 4 10 15,2 3-5-15,3 0 0 16,0 2-13-16,-7 0 4 16,9-9 6-16,-1 4-10 15,6-5 2-15,-7-2-3 16,13 0 0-16,4 4 2 16,-8-3-2-16,-4 6 1 15,4-3 4-15,-19 6-1 16,0-6 19-16,-2 7-22 15,-6-5 6-15,8 3-5 16,10-3-4-16,-5 3 4 16,-1-7-1-16,-2 3-1 0,7-1 3 15,-3 0-12-15,-3 1 18 16,-3-3-15-16,2 3 14 16,-13-1-11-16,5-6 5 15,0 7-4-15,0-8 1 16,9 1 0-16,0 0-1 15,-14-2 4-15,13 2-1 16,2-4 4-16,-8 0-10 16,-2 0 10-16,8 0-10 15,-2-6 3-15,-4 2 2 16,-4-3 0-16,0-4 2 16,4-1-8-16,-10-2 12 15,-1-4-4-15,11-2 1 0,-2 2-6 16,-2-2 0-1,10 2 2-15,2-2 0 0,-4 0 1 16,5 0-3-16,3-3 6 16,-1 3-5-16,-3-1 7 15,5-2-6-15,-4-3 9 16,0 7-11-16,0-3 3 16,3 4-1-16,-8-5 1 15,6 5-5-15,-1-3 2 16,3-4 5-16,5 0-12 15,4-5 20-15,-1 3-18 16,3-3 10-16,-8 2-4 0,3-4 2 16,1 5-1-1,-4-4-1-15,3 5 4 0,3 3-7 16,-1-1 9-16,2 2-8 16,8 4-5-16,-3-4 6 15,2 0-14-15,5-4 5 16,6-2 12-16,-7 0-11 15,10-2 9-15,-5 1-3 16,3 6 3-16,-7-1 4 16,3 4-4-16,2 2 3 15,-5 3-2-15,8-1 0 16,1 2-4-16,-3 3 2 16,1-4-17-16,8-1 9 15,-2 0-13-15,7-2 23 16,-1-2-4-16,8 2-2 0,1-2 9 15,1 0-2-15,5 4 0 16,-6 0 0-16,1 2-2 16,-10 6 7-16,1 0-5 15,-14 4 4-15,10 4-7 16,4-2 11-16,-8 0-4 16,10 0-2-16,4 2 5 15,6-2 8-15,-12 2-9 16,21-4 14-16,0 8-6 15,14-4 2-15,-2 0-12 16,18 4-4-16,-18 0 0 16,-11 0 0-16,-13 4-1 0,-14 0 1 15,-4 4 5-15,0 6-4 16,5-1 27-16,0 10-18 16,0 5 13-16,-10 7-12 15,3 0 11-15,-3 5-17 16,-2 0 3-16,0 5-8 15,2-5 5-15,3 2-13 16,-5-2 16-16,1-2-6 16,1-6-2-16,-9-2-2 15,0-5-10-15,2-5-31 16,4-8-16-16,-3-3-47 16,5-3-52-16,1-8-103 15</inkml:trace>
  <inkml:trace contextRef="#ctx0" brushRef="#br0" timeOffset="1.21326E6">23167 12771 457 0,'2'-5'122'16,"2"0"-96"-16,1 3-22 15,2-1-1-15,4 0 77 16,1-1-3-16,-2 2-22 15,1-2-2-15,-4 2 2 16,0 0-6-16,-5 2-22 16,0 0 20-16,-2 0-27 15,0 0 6-15,0 0-26 16,0 0 7-16,-2-2-7 16,2 2-1-16,-2 2-3 0,2-2 8 15,-2 2-11-15,2-2 14 16,-5 4-10-16,-2 0 8 15,-4 3-9-15,-3-2 4 16,-3 5 0-16,-5-2 1 16,-3 2 2-16,-1-2-3 15,-6 1 7-15,4-6-4 16,1 3 5-16,0-3-11 16,7-2 7-16,0-1-8 15,4 0 3-15,-2-1 1 16,1-2-2-16,-4-1 5 15,2 1-3-15,-6-3 6 16,-2 0-2-16,-2-3 4 16,-4 1-9-16,0-2 6 0,1 0-5 15,3-2 0-15,-51-21 4 16,67 24-6-16,-1 1 4 16,1 0 21-16,-1-2-10 15,-12-8 10-15,-5-4-21 16,0-3 13-16,-4-2-8 15,4 1 12-15,0-2-19 16,5-1 8-16,4 3-14 16,1-4 12-16,4 0-4 15,1 1 2-15,3-6-8 16,-1-1 0-16,3-2 1 16,5-2 1-16,-2-3 2 15,2-1-10-15,2 3 21 16,1 0-13-16,1 3 7 0,4 2-10 15,5 1 3-15,-1-2 0 16,8-1 2-16,-1-2-3 16,5 2 0-16,3-4 5 15,-2 3-12-15,4 1 19 16,4 2-18-16,4 4-2 16,-2 4 11-16,4 0-15 15,-2 6-3-15,3 4 9 16,-1 2-1-16,0 3 7 15,1 9 1-15,-3-3-8 16,0 3 20-16,0 4-19 16,3 4 13-16,1 3-8 15,8 1 4-15,3 5 0 0,2 6-3 16,0-1 8-16,4 7-15 16,-3 0 21-16,-1 5-13 15,0-3 8-15,-8 5-10 16,-3 0 4-16,-6 3 0 15,-2 1 0-15,-4-1 0 16,-2 2-10-16,-3 1 21 16,-3-2-11-16,-1 0 5 15,-3 1-3-15,-2 0 7 16,-1 1-5-16,-6 3-1 16,-2 0 1-16,-4 2 6 15,-2 1-9-15,-4-3 2 16,0 2 7-16,-1 0-8 0,3-5 5 15,-4-1-10-15,1-1 3 16,3-3-2-16,-3-3 1 16,0-4 1-16,-2-2-5 15,0-3 12-15,-3 2-4 16,-3-2 1-16,-1 2-7 16,-3-2 10-16,0 4-13 15,-2-2 11-15,-2-2-9 16,3 0 4-16,2-6 0 15,0 0-4-15,-5-4 12 16,-2-5-6-16,2-1 4 16,-7-5-12-16,-2 0 5 0,1-5-5 15,2-2-21-15,2-2-18 16,0 0-14-16,0-4-79 16,0 0-85-16,-2 2-281 15</inkml:trace>
  <inkml:trace contextRef="#ctx0" brushRef="#br0" timeOffset="1.21565E6">23503 14690 252 0,'0'0'351'15,"-2"-4"-270"-15,2 2-65 16,0 2-15-16,0 0 42 0,0 0 1 16,2 0-5-1,-2 2-15-15,2-2 4 0,1 4 19 16,-3-4-21-16,0 0 3 16,-3 0-22-16,3 1 22 15,-2 4-15-15,0 3 2 16,-4 4-10-16,-3 5-6 15,-7 4 0-15,1 5 1 16,-6 1-5-16,1 4 11 16,-5-1-14-16,6-1 14 15,1-4-3-15,0-2-3 16,4-13 2-16,2 3 0 16,0 0-4-16,1-5 1 15,-2 7 0-15,-1-8-1 16,-1 3 10-16,-3 0-15 15,-3 2 16-15,0-1-17 0,-2 1 9 16,-1 5-4-16,2-7-6 16,-1 2 6-16,3-2 2 15,-3-2-3-15,4-4-3 16,-3-2 12-16,-8 1-8 16,-3-6 7-16,-2-1-9 15,-8 2 7-15,1-8-6 16,-2-1 2-16,1-4-6 15,3-1 6-15,2-1 2 16,3-2-1-16,4 5 7 16,-1-3 11-16,1-2-15 0,2 2 8 15,2 4-9 1,-2-3 4-16,5 4-3 0,-1-2-1 16,-2-4 1-1,5-5 1-15,0 2-2 0,-1-12 5 16,6 4-14-16,1-8 5 15,3-1 1-15,-1 3-9 16,3-4 9-16,-5 3-2 16,1 2 6-16,-1 0 3 15,-3 0-5-15,-2 8 9 16,6-7-1-16,1 5-10 16,-1 0 1-16,6 0 0 15,2-6 0-15,1 0-5 16,3-4 0-16,8-4 4 15,1-3-13-15,6 1 18 0,3 2-8 16,3 5 3-16,0-4-3 16,0 7 4-16,-1 7-3 15,-1 8-1-15,1 1-4 16,4 0 3-16,1 4 10 16,5 0-10-16,7 2-2 15,1 0 4-15,3 2-4 16,-1-2 3-16,0 6-3 15,-4-6 0-15,-2 7 7 16,-2-1-12-16,-5 1 6 0,1 1 5 16,-5 2-5-1,0 0 3-15,2 0 1 0,-1 0-1 16,5 2 3-16,3 2-5 16,7 0 10-16,-1 4-4 15,5 7 6-15,1 4 1 16,1 1-3-16,0 8-1 15,1 2-3-15,-3 2-1 16,2 2 0-16,-6-1 3 16,0-4-8-16,-3-3 13 15,-4 1-6-15,-2-6 2 16,-3 4 4-16,-4-3-7 16,-4 2 4-16,-3 0-2 15,-2 2 0-15,-7 0-3 16,1 4 3-16,-2 4-5 0,-6 0 8 15,3 4-7-15,-2 0 8 16,-1 1-7-16,1-3 3 16,0-2 0-16,-3-3-3 15,1-4 0-15,-2-1 9 16,1-4-4-16,-2 3 10 16,-2-2-15-16,-1 3 2 15,-2 0 8-15,-1 2-14 16,0 2 4-16,-3-1-2 15,-2 0-1-15,5 1 6 16,-2-1-6-16,-2-1 10 16,7-8-7-16,-2 4 5 0,1-8-10 15,2 0 6-15,0 2-2 16,-2-2 1-16,2-4 0 16,-2 1-7-16,0 4 14 15,0-5-6-15,-3 3 4 16,3-5-10-16,0 1 5 15,2-1 0-15,3-2-1 16,3 2-2-16,-3-4 2 16,-4 1-13-16,2 1 13 15,-1 1-20-15,-3 1 13 16,1-2-15-16,1 2-6 16,0-2-29-16,1 3-22 15,1-6-10-15,-1 1-67 16,0-2-153-16</inkml:trace>
  <inkml:trace contextRef="#ctx0" brushRef="#br0" timeOffset="1.23489E6">6499 7670 421 0,'4'0'53'0,"0"-2"-48"16,-6 2 0-16,-2 0 17 16,0 0 9-16,10 0-3 0,-4 0-26 15,-2 0-4-15,-8 0 7 16,12 0-5-16,-4 0 17 15,-7 0-1-15,12-2 3 16,-1 2-15-16,-2 0 17 16,-6 0-7-16,0 0 25 15,-3 2-20-15,7-2 9 16,-6 0-16-16,6 0 1 16,10-2-1-16,-10 2-8 15,0 2 15-15,5-4-17 16,-10 2 23-16,3 0-25 15,4-3 8-15,-2 3-8 16,5-2 0-16,-7 4-1 0,4-2 1 16,0 0-2-1,-4 0 7-15,2 3-4 0,8-3 0 16,-10 0 16-16,0 0-17 16,0 0 6-16,0 0-5 15,2-3 0-15,0 3-1 16,0-2 3-16,6 2-10 15,-4-1 14-15,-6 1-8 16,6 0 6-16,0-3-6 16,-6 6 5-16,8-3-4 15,-1 1 0-15,4-1 2 16,-19 0-2-16,19 2 3 0,-16-2 2 16,0 0-2-16,5 0 3 15,4 0 1-15,-4 0-12 16,6 0 6-16,7 0-1 15,-9 0 0-15,8 0-3 16,-8 0-2-16,2 0-5 16,-4 3 8-16,7-3-11 15,-8-3 10-15,11 6-16 16,-4-6 5-16,-8 3-17 16,-1 0-38-16,0 0-89 15,1 3-127-15</inkml:trace>
  <inkml:trace contextRef="#ctx0" brushRef="#br0" timeOffset="1.24479E6">6777 7575 207 0,'-2'-1'37'0,"2"-1"-19"16,0-1-17-16,-2 3 18 16,6-2-7-16,-2 1-7 15,-2 1-5-15,-6 0 0 16,10 0 0-16,-6 0 1 0,-7 1 16 16,12-1-6-16,1 2 12 15,-11-2 1-15,7 0 11 16,5 0-3-16,-5 0-1 15,-5 0-14-15,10 0 2 16,-7-2 13-16,4 2-21 16,-4 0 23-16,4-1-15 15,0 1 9-15,-2-3 10 16,-4 3 0-16,12 0-11 16,-6 0 0-16,-6 3 3 15,11-3-12-15,-7-3 10 16,-3 3-17-16,1 0 20 15,2-2-11-15,-2 2 4 0,6 0-10 16,-6-1 13 0,2 1-12-16,5 0 1 0,-8 0 13 15,1-3-23-15,4 3 29 16,3 3-23-16,-12-3 13 16,7 0-24-16,2 0 15 15,-4 0-15-15,-2 0 0 16,8 0 2-16,1-3 2 15,-12 3-7-15,14 0 12 16,-10 0-2-16,-3 0-4 16,4 0-5-16,8 3 6 15,-10-2-5-15,4 1 0 16,6-2 3-16,-6 0-6 16,3 0 6-16,-1 0-5 0,2-2 8 15,1 2-11-15,-8 2 10 16,6-4-8-16,-3 2 3 15,2-4-5-15,3 0 2 16,10-3 3-16,1-4-6 16,3 0 11-16,6-2-14 15,4 1 13-15,2-2-10 16,5-2-2-16,7 2 7 16,-6-2 1-16,1 2-7 15,0 2 5-15,0 0-8 16,-7 4 4-16,3 4 2 15,-3 0 3-15,-4 1-19 16,0 3 16-16,-8-1-5 0,6 1 0 16,0-3 8-1,-1-1-9-15,4-1 3 0,13 1-1 16,-5-2 4-16,-3 2 0 16,2-2-4-16,1-1 1 15,-11 6 6-15,2-4-4 16,-1 4 2-16,1-2-2 15,-7 3 0-15,9-1 0 16,-11-1 7-16,-1 2-11 16,1 2 7-16,3-4 2 15,-8 2-4-15,11 0-2 16,-3-1 5-16,21 1-11 0,-5 0 7 16,13-3-6-1,-19 3-1-15,25-1 17 0,-37 1-13 16,13 0 8-16,-16 0-2 15,13 1 2-15,-14 3 0 16,7-2-2-16,-3-2 5 16,-4 1-7-16,5 2 9 15,-1-3-10-15,4 0 5 16,6 0 0-16,0-3-6 16,-16 3 1-16,3-1 3 15,-7 2 1-15,-7-1-6 16,-6 3 14-16,10-3 4 15,-8 1-9-15,-2-1 2 16,-3 0-2-16,3 2-2 16,4-4 0-16,4 2-1 0,5 0-7 15,-5-1 14 1,10 2-14-16,-8-1 16 0,-8 0-13 16,0 0 10-16,-2 2-5 15,4-4 1-15,-2 2 5 16,4 0-5-16,-2-1 3 15,0-5-8-15,-10 1 12 16,2-2-10-16,1-3 11 16,1 0-18-16,1-2 11 15,-2-2-4-15,0 0 2 16,-1-1 0-16,-1 0 1 16,-7-1 0-16,7 2 7 0,-9-2-3 15,7 2-1-15,2 4-1 16,-2 0-4-16,2 1 3 15,14 6-3-15,-12 0 1 16,1-1 0-16,10 4-7 16,-2 0 14-16,-8 0-15 15,8 0 14-15,2 3-12 16,-4-3-1-16,5 0 1 16,1 0-6-16,-4 1 2 15,5 2 6-15,-10 0 8 16,42 26-13-16,-32-21 18 15,-14-2-15-15,9 5 12 16,5 0-10-16,8 7 4 16,1-1-4-16,9 3 2 15,-4-4-9-15,2-4 9 0,-7-1-11 16,-8-3 6-16,1-2 14 16,-11 0-14-16,-7-2 8 15,9 0-3-15,5 2 2 16,-3-1 0-16,12 1-3 15,1 3 7-15,-13-5-10 16,2 0 13-16,-2 2-13 16,1-2 8-16,-1 1-4 15,3 0 1-15,-15 1 1 16,6 0-2-16,-13 0 7 16,3 2-1-16,-7 0-2 0,15 3 7 15,-3-4-5-15,7 1-8 16,4-2 6-16,-8-2-2 15,4-4 0-15,4 3-2 16,-2-3-2-16,-7 0 8 16,16 0-4-16,-5 0 6 15,-10 1 9-15,2 1-14 16,4 0 7-16,-8 0-8 16,-5 2 0-16,5-1-1 15,8-2 2-15,-3 1-8 16,1 1-7-16,4-6 13 15,3 3-4-15,-12-2-3 16,2 2 10-16,5 0-6 16,0 0 4-16,-2 0 0 0,6 0 4 15,-4 0-3-15,-4 0 7 16,4 2-4-16,2-2-1 16,3 0-1-16,0-2-2 15,-1 2 0-15,-8 0 0 16,10 0-3-16,-8 0 6 15,4 0 9-15,-6 2-7 16,-1 1 29-16,-4 0-26 16,-2 1 14-16,-9 2-16 15,9 2-3-15,2-2 6 16,-9 2-1-16,14-5 7 16,2-2-14-16,-3-1 11 0,1 2-11 15,8 1 6-15,-20-2-2 16,8-1-7-16,-1 2 2 15,7 1 0-15,-6-1 0 16,4-1 4-16,-5 2-15 16,7-3 25-16,0 0-18 15,2 1 13-15,-4-1-18 16,6 0 8-16,-10 0-1 16,2 0-3-16,-1-1-1 15,5 1 2-15,9 0-7 16,-1-3 6-16,-10 3 8 15,10 0-13-15,6 0 7 16,-16-1 3-16,4-4-15 0,6-1 7 16,-8 0 4-1,0-2-5-15,15 1 7 0,1 0-10 16,-3 3 5-16,4-2 3 16,-3 3-1-16,-4-3-30 15,-6-1 21-15,8 1-1 16,-6 0 6-16,3 0 6 15,3 4 6-15,2-4-5 16,1 4 5-16,-11-1-3 16,1-1 3-16,-8-3-5 15,14 3 2-15,-9-2-10 16,9 2-3-16,2 0-9 0,4-4 17 16,-5 6 5-1,-8-2-4-15,9 0 8 0,-3 4 7 16,-4 0-5-16,-10-2 2 15,6-2-1-15,-2 3-6 16,-6-4 7-16,1 1-8 16,3 2 12-16,4-2-8 15,-5 0 10-15,0 0-10 16,5-2 5-16,2-1-9 16,-6 1 6-16,6 2 8 15,-6-3-13-15,-7 1 9 16,-3 0-3-16,6 0 7 15,-3-2-13-15,6 1-2 16,8 2 3-16,-1-4-2 16,-2-2 0-16,2 3-2 0,-9-3-4 15,-4 0 12 1,6 0-13-16,3 4 14 0,-11 1 0 16,9 0-4-16,4 3-2 15,-8 2 0-15,2-1 1 16,8-1-2-16,-6 3 7 15,0-2-15-15,4 2 16 16,0-1-2-16,4 1-1 16,2-3-7-16,4 3 5 15,-13 0-5-15,3-2 2 0,3 2 0 16,1 0-3 0,-4-1 13-16,7 1-16 0,-9 1 12 15,2-2-12 1,-5 1 7-16,5 0-3 0,0 1-1 15,5-1 3-15,-5 6-3 16,12 5 6-16,-7-1-9 16,13 2 12-16,0 1-8 15,-3 2 7-15,-10-3-8 16,13 0 6-16,-14-3-6 16,7 2 2-16,3-1 1 15,-5 0-2-15,-5-3 7 16,5-2-14-16,-6 2 18 15,-1-2-11-15,11-4 5 16,-9 4-6-16,-2-3 3 16,3 2-1-16,-3-2 0 15,1 0 1-15,-3 0-10 0,8 0 20 16,-5 0-14-16,1-2 11 16,-8 0-11-16,1 2 8 15,1-2-7-15,-2 0 3 16,8 0 0-16,-6-2-4 15,2 2 9-15,-7 0-15 16,10 0 24-16,-15 0-17 16,12 2 3-16,4-2 0 15,-1 0-5-15,2-2 5 16,-3 2-1-16,0 2 1 16,2-4-7-16,-6 8 15 15,7-1-9-15,5-1 7 0,-10-1-12 16,0 2 8-16,5 0-4 15,-10-3 1-15,1 0 1 16,4 0-4-16,-2-2 8 16,2 0-11-16,-2 0 15 15,-3-2-7-15,-1 2 4 16,10 0-10-16,-2-2 5 16,5 2 0-16,-3 0-1 15,8-2 2-15,-19 2-9 16,0 0 16-16,7 0-12 15,4 0 11-15,-14 0-11 16,12 0 11-16,-4 0-7 16,-12 0 0-16,-4 2-2 0,16 0-3 15,-4 0 10-15,8 0-14 16,0-2 19-16,-4-2-12 16,4 2 2-16,-4 2 0 15,0-4-17-15,2 2-50 16,6 0-46-16,-10-2-82 15,10 2-47-15</inkml:trace>
  <inkml:trace contextRef="#ctx0" brushRef="#br0" timeOffset="1.25143E6">6239 6389 206 0,'6'5'56'0,"-8"1"-23"0,-14-2-15 16,18-1 16-16,0-1 2 15,6-4-3-15,-16-1 5 16,12 3-18-16,2-1 21 16,0 1-3-16,-4 0 4 15,9 1-15-15,-11-1-4 16,8 3-2-16,-20-6-5 0,1 3 11 16,5-1-5-16,10 1 8 15,-12-3-18-15,14 3 19 16,0 0-21-16,-4 0 14 15,-10 0-10-15,0 3 5 16,8-2-1-16,6-1-15 16,-4 3 10-16,2-3-8 15,-4-3 6-15,6 3-7 16,-12-1 3-16,2 2-4 16,-2-2-4-16,18 1 1 15,-12 0-6-15,-2 0-13 16,2 0-52-16,-4 4 31 15,4-2-50-15,-8 6-35 16,22 2-82-16</inkml:trace>
  <inkml:trace contextRef="#ctx0" brushRef="#br0" timeOffset="1.25639E6">26601 8558 517 0,'-2'0'80'0,"2"0"-62"16,0 0 37-16,0 2 17 15,2-2-29-15,0 0-3 16,0 0-33-16,0 0 25 16,-2 0 5-16,0 0 3 15,0 0-33-15,-2 0 10 16,2 0-10-16,-2 0 4 0,0 0-4 16,2 0-3-1,-2 2 3-15,-8 0-7 0,-3 6 29 16,-7 0-23-16,-9 3 7 15,-7 2-12-15,1 0 3 16,1-2-4-16,5-1 4 16,2 1-10-16,7-3 16 15,1-1-8-15,-2 0 0 16,2-3 14-16,0-3-15 16,-1-1 13-16,-1-1-10 15,-6 1 1-15,-2-3-1 16,0 2 0-16,0-3-3 15,-3-3 3-15,6 1-1 16,1 2 1-16,2-2-5 0,4 3 6 16,1-3-5-16,3-1 0 15,-6-1 1-15,4 1-5 16,-8-5 9-16,0 4 2 16,5-5-5-16,-2-1-4 15,0 6 13-15,2-3-15 16,0-2 4-16,2 1 0 15,0 4 0-15,5-2 2 16,4 3-3-16,-1 0 9 16,4-1-2-16,0 0-1 15,-3-4-6-15,1-1 4 16,0-6-6-16,1-1 1 16,-1-4 2-16,-2 0 0 0,1 0 4 15,3-1-7-15,-3 1 12 16,2 7-16-16,0-4 13 15,3 5-11-15,0 0 5 16,2 2 0-16,0 2-2 16,2 2 4-16,0-4-5 15,4 2 6-15,-2-2-4 16,4 0 8-16,1-2-14 16,3-2 7-16,-2 2-3 15,1 0 2-15,3 2-9 16,1 0 10-16,-3-2 0 15,4 2-11-15,1-3 20 0,-1 0-18 16,1 0 2-16,-1-1 3 16,1 0-4-1,-1 3 2-15,-1-2 2 0,-2 5-11 16,3 2 12-16,1 0 2 16,1 3-7-16,1-2 16 15,8 1-16-15,-2 0 8 16,-3 2-3-16,-1-2 2 15,-2 0 0-15,-5 2-4 16,5 0 10-16,0 0-9 16,1 0 10-16,1 2-12 15,2 0 12-15,-5 0-13 16,-1 0 7-16,-1 1 0 16,1 0-1-16,1 2 2 0,-1-2-6 15,-1 2 10-15,-1-1-7 16,0 2 9-16,1 0-14 15,1 0 8-15,3 2-3 16,3-1 2-16,-6 2-1 16,5-3-2-16,-3 3 6 15,0 1-8-15,-2 0 13 16,1 2-16-16,-3 2 15 16,1-2-12-16,1 0 5 15,-4 1 0-15,0-4-4 16,-2 1 7-16,0 0-11 15,0 2 16-15,-2 4-9 0,1 2 7 16,2 2-12 0,1 3 11-16,2 1-7 0,-2 1 2 15,4 2-2-15,-1 1-2 16,-3-1 8-16,-2-1-3 16,0 3 2-16,0-3-5 15,-3 4 6-15,3 0-7 16,1 2 4-16,-4 0-1 15,-2-2 0-15,3-4 6 16,-5 2-9-16,0-3 6 16,-2-4 2-16,-2 3 0 15,-2-1-7-15,2 0 6 16,-5 0-6-16,3 1 2 16,-3 0 0-16,0 2-3 15,0-2 9-15,3 0-8 0,-2 2 7 16,-1-2-5-16,0-2 2 15,0 0-2-15,-1-2 0 16,3-4-2-16,-4-3-1 16,2-1 6-16,-1-1-8 15,-3 3 11-15,-1 2 0 16,3-2-4-16,-1 2-4 16,-2-1 6-16,3-7-9 15,1 3 5-15,-4-1 0 16,1 0 0-16,-1-2 7 15,-1 0-10-15,0 0 12 0,2-2-17 16,2 0 12-16,0 4-8 16,5-2 4-1,-1 0-5-15,3 0-21 0,2-2-27 16,0 0-20-16,0 0-62 16,2 0 20-16,-4 2-54 15,-1 3-108-15</inkml:trace>
  <inkml:trace contextRef="#ctx0" brushRef="#br0" timeOffset="1.30129E6">26273 10640 474 0,'4'-3'48'15,"3"-1"-41"-15,2 0 0 16,0 1 26-16,4 1 6 16,1-3-16-16,3 4-21 15,1-2 5-15,-2 3-5 16,-1 3-1-16,-4-3 1 16,-3 1-2-16,-6-2 0 15,0 1-38-15,-2 0-31 16,-4 1-65-16,-2 2-137 0</inkml:trace>
  <inkml:trace contextRef="#ctx0" brushRef="#br0" timeOffset="1.30267E6">26453 10666 437 0,'0'-4'119'0,"0"1"-100"16,3 0 1-16,-1 0 29 15,0 3 8-15,0-2 2 16,0 2-22-16,-2 0-4 16,0 0-16-16,0 0 31 15,-2 2-24-15,0-2-2 16,0 4 2-16,-5 5 7 16,-1 3-14-16,-6 2-8 0,-1 3 15 15,-6 0-19-15,-1 1 26 16,0-2-22-16,0-4 11 15,1 0-18-15,2-3 18 16,-2-3-14-16,-1-1-1 16,-3-3-2-16,1-1-3 15,-3-2 0-15,1-1 7 16,-1-2-5-16,-4-2 3 16,2 1-10-16,-7-4 8 15,1 3-3-15,-4-2 0 16,3-2 1-16,-3-2-6 15,5 2 11-15,3-4-6 0,0 0 3 16,0-2-5 0,2 0 4-16,2-1-4 0,0 2 3 15,2-1-1 1,4-1 0-16,-4 1-1 0,2 1 0 16,1-1 2-16,7 0 4 15,-1-1 1-15,5 1-8 16,0-4 2-16,-1-2 0 15,2-2-1-15,-1-2 4 16,-1 2-7-16,1-2 12 16,3 2-3-16,-2-2-2 15,1-2 10-15,3 2-13 0,2-1 12 16,-1-1-11 0,2-2 4-16,8-2-5 0,0-4 0 15,3 0-6-15,3-4 14 16,3 6-1-16,-1 0 1 15,-1 6-7-15,-1-1 0 16,-1 6 6-16,0 1-5 16,-1 0 2-16,-1 4-8 15,4 2 15-15,1-3-12 16,3-3 9-16,1 4-13 16,4-2 8-16,0-1-6 15,0 2 1-15,3 2 0 16,-1 3 2-16,6-3-5 15,0 4-3-15,2 2 16 0,2-1-17 16,1 0 15-16,-3 2-12 16,0 2 6-1,0 0 0-15,-4 0 0 0,-5 2 0 16,0 2-8-16,-6 2 16 16,2 2-16-16,0 0 16 15,3 4-16-15,4 2 7 16,4 2-4-16,5 4 4 15,1 0 0-15,2 4-4 16,0 0 9-16,3 2-9 16,0 1 10-16,1 1-6 15,-2-1 7-15,-1 4-12 16,-5-2 8-16,-1-1-3 0,-6 0 1 16,-3-4-3-1,-3 1-2-15,0-2 10 0,0 3-5 16,-3 3 9-16,2 1-18 15,1 0 14-15,-1 6-10 16,0 0 4-16,-4 0 1 16,3 4-3-16,-7 0 7 15,-2 3-5-15,-4-2 6 16,-3 2 5-16,-6-3-9 16,-1 1 3-16,-4 0 0 15,-2-1-4-15,-2 0 0 16,-1-2 1-16,-1 0-7 15,-1 0 14-15,1 0-1 0,-1-3-6 16,1 3 9 0,1-5-5-16,-1-3-4 0,-4-1 0 15,1-3-1-15,-1-3 0 16,-4 0 5-16,-2-5-4 16,-1-2 7-16,0 1-12 15,-3-5 12-15,-3 0-14 16,3 1 7-16,0-4-2 15,-2-1 1-15,0-1-2 16,0-4-2-16,-2 1 8 16,-2 1-2-16,4-1 3 15,3 4-10-15,3 0 10 16,5 0-10-16,5 3 4 16,1-2 1-16,7-1-2 0,3 1-12 15,2-1 3-15,2 0-77 16,0 0-17-16,-4 0-96 15,-10-1-99-15</inkml:trace>
  <inkml:trace contextRef="#ctx0" brushRef="#br0" timeOffset="1.35909E6">6862 11901 523 0,'7'-2'122'0,"-5"-4"-80"15,-7 0-37-15,10 0 9 16,-3 0 36-16,2-3 26 16,4 2-8-16,0 1-18 0,-1 2-35 15,-5 0 15 1,-2 2-4-16,0 2 5 0,0 0-4 16,0-2-18-16,2 0 7 15,0 2-13-15,0 0 7 16,-2-2-6-16,-4 4-6 15,4-2 3-15,4 0-2 16,-4 0 0-16,5 0 1 16,6-2-3-16,2-1 6 15,-1 0-5-15,3-2 8 16,10 1-8-16,2-2 8 16,2-1-10-16,0-4 4 15,9 0 0-15,-7-1-1 16,-2 2 2-16,2 2-9 15,-2 4 16-15,-2 2-10 16,-8 2 6-16,10 2-8 0,-10-1 7 16,5 2-6-16,0-3 1 15,15 1 2 1,-4-1 0-16,1-4 0 0,6-2-6 16,0 1 12-16,0-4-7 15,6 1 4-15,0-1-6 16,2 0-1-16,-6-1 4 15,1-1-3-15,-8-4 6 16,1 3-13-16,16-4 18 16,-12 3-15-16,-13 2 13 15,8 3-12-15,-5 0-3 0,-32 1 9 16,9 6-5-16,6-1-2 16,-19 1 6-16,6-2-6 15,5 3 1-15,0 0 12 16,-16-1-8-16,11 1 5 15,-2 1-6-15,-2-2-2 16,-5-1 1-16,18 2 1 16,-13-4-3-16,4-1 0 15,3 1 12-15,2 0-9 16,-7 2 7-16,4 2-8 16,-2 0 0-16,-2 0 3 15,-6-4 1-15,-8-2-1 16,5-2-1-16,-16 1 4 0,6-3-7 15,-14-1 14 1,14 3-12-16,-12 0 11 0,4-2-10 16,-4 4 2-16,11 0 0 15,-6 0-3-15,3 2 10 16,3 0-10-16,3 0 9 16,1 2 6-16,5 2-10 15,4 0 2-15,7 0 2 16,5 0-12-16,3 0 6 15,-3 0-5-15,5-2-2 16,4 2 6-16,-16 0-4 16,0 2 10-16,17 0-10 0,1 2 15 15,1 2-18 1,20-2 11-16,7 2-6 0,-6 2 3 16,-14 1-3-16,3 4 0 15,-2 4 6-15,-4 0-5 16,-11 1 6-16,3-2-8 15,-2 4 8-15,38 22-8 16,-71-34 4-16,38 0-5 16,-23-2 4-16,7 2 0 15,-5 9-7-15,12-2 16 16,-25 5-7-16,7 3-1 16,-7 4 2-16,1 4-2 15,-10-3 0-15,13 4-1 16,-3-4 1-16,-1-6-2 0,5-6-14 15,3-6 10-15,-5-4-13 16,13-4-6-16,6 0-57 16,-4-2-50-16,-11 0-47 15,20 3-169-15</inkml:trace>
  <inkml:trace contextRef="#ctx0" brushRef="#br0" timeOffset="1.36341E6">6418 12671 363 0,'-8'4'123'0,"14"-4"-89"16,-8 0-31-16,6-3-3 16,-4 3 7-16,8-1 17 15,-4-1-14-15,2-1-10 0,-8 3-10 16,4 0 3-16,1 0-3 15,-8 0-20-15,3 0 6 16,4 0-8-16,-2 0 16 16,-2-1 5-16,-2 2 11 15,2-1 13-15,4 3 10 16,-2-6 7-16,-2 3 12 16,2 0-7-16,-3-1-17 15,-4 1 14-15,5 0-15 16,0 0 14-16,6 0-14 15,0 0 11-15,6 0-10 16,-14 0-6-16,4 0 6 16,0 0-12-16,2 0 7 0,-2 0-10 15,11 0 18 1,-11 0-19-16,-5 0 2 0,3 0-4 16,-4 0-2-16,0 0-2 15,12 0-16-15,-16 0-15 16,12 0-67-16,-8 1-126 15</inkml:trace>
  <inkml:trace contextRef="#ctx0" brushRef="#br0" timeOffset="1.36486E6">9671 12677 219 0,'5'2'139'16,"-12"0"-89"-16,3-2-32 15,2 0-2-15,-2-2 36 0,-10 0-8 16,3 0-31-16,-5-1 12 15,3 2 11-15,-3-1 0 16,5 2-6-16,2-3 8 16,-9 3-20-16,3 0 3 15,-1 0-17-15,1 0 8 16,-1 0-10-16,7-1-2 16,-3 1 0-16,2-1-5 15,-1 1 4-15,-7-3 2 16,5 3-5-16,-6 0 9 15,2-2-9-15,-10-2 5 16,5 0-1-16,-18-2 0 16,9 0 1-16,-6 0-6 15,9-2-21-15,3-3-24 16,7-6-119-16,3-5-71 0</inkml:trace>
  <inkml:trace contextRef="#ctx0" brushRef="#br0" timeOffset="1.36821E6">18560 11364 402 0,'-90'26'35'0,"12"-4"-35"15,11 0-11-15,1-3-12 16,1 4 11-16,3-5 10 15,-1-2 4-15,10-2 23 16,9-5-17-16,3-3-8 0,3-2-1 16,5-1-46-16,-1 1-88 15</inkml:trace>
  <inkml:trace contextRef="#ctx0" brushRef="#br0" timeOffset="1.36904E6">17256 11784 409 0,'-74'-8'51'15,"-8"-1"-10"-15,-8-1-4 16,-5 0 15-16,-1 0-8 15,-2-2-2-15,5-2-14 0,1-1 19 16,3-3-25 0,2 2-18-16,10-2-4 0,2 0 0 15,13 2-2 1,6 0 4-16,3 2 10 0,2-2-11 16,-1 2 13-16,-5-2-12 15,-3-4 19-15,-8 2 2 16,-3 0 17-16,0-1-18 15,13 4-22-15,11 7-9 16,18 0-74-16,18 2-36 16,13-2-122-16</inkml:trace>
  <inkml:trace contextRef="#ctx0" brushRef="#br0" timeOffset="1.36987E6">15570 11075 610 0,'-3'-14'91'0,"-2"-3"-52"16,-1 1-36-16,-3 0 2 15,1 1 41-15,-2 2-6 0,1 0-2 16,3-4-17-16,4 2-7 16,4-3-12-16,6-4-1 15,5-5 3-15,70-71-5 16,-67 77 1-16,-1 4 0 15,4-1-2-15,-4 0-16 16,20-19-21-16,4 3 2 16,3-2 25-16,7-1-20 15,6 0 12-15,3-3 5 16,2 0 15-16,1 2-2 16,-3-2-6-16,-3 3 2 15,-3 0-50-15,-10 4-91 0</inkml:trace>
  <inkml:trace contextRef="#ctx0" brushRef="#br0" timeOffset="1.37189E6">26609 12980 138 0,'-10'6'536'15,"0"-3"-505"-15,6-2-28 16,-1-2-3-16,3 1 28 16,0 0 38-16,-2 0-37 15,-1-3 2-15,-4 3 9 16,0-2 18-16,-4-2-6 16,-3 0-9-16,-4 0-20 0,-2-2-14 15,-5-1 13-15,0 1-15 16,-4 0 3-16,0 0-4 15,-2 1-8-15,-1-1 4 16,1-2-2-16,4 0 0 16,-2-3-4-16,2 4 3 15,2-2 2-15,2 0 1 16,0-5 2-16,2-3-7 16,-4-1 10-16,-2-5 0 15,-2-5-1-15,-5-3 1 16,-5-1 10-16,-1-2-11 15,3 0 10-15,-6 1-12 16,5-3 21-16,4 2-18 16,1 2 7-16,4 1-6 0,4 3 9 15,2-3-5 1,2 3-6-16,4 2 12 0,1-2-15 16,2 0 13-16,5 2-12 15,2-2 15-15,3 0-14 16,6 0-9-16,4-2 7 15,3-1-3-15,6-2 0 16,5-4 2-16,0 1-10 16,-3 0 16-16,3-1-7 15,-5 0 3-15,0 5-2 16,-3-2-2-16,1 6 0 16,-3 0-2-16,4 1 2 15,1 2-6-15,3 0 12 16,1 2-12-16,6 4 16 0,4 6-19 15,4 0 13-15,9 5-8 16,7 2 3-16,1 2-4 16,8 3 5-16,0 2-7 15,-2 3 6-15,-3 2 2 16,0 4-5-16,1 1 11 16,-4 5-14-16,-1 0 6 15,-5-1-1-15,-4 1-2 16,-2 3 2-16,-4-1-2 15,-1 4 8-15,-3 0-9 16,3 4 14-16,-4 2-12 16,2 0 9-16,-4 1-11 15,-3 3 6-15,1-3-1 0,-6 0 6 16,1 7-4 0,-5-2 3-16,-1-1-3 0,-3 4 10 15,-5-2-9-15,-2 2 3 16,0-1-4-16,-4-3 3 15,0 0-5-15,0-5 0 16,-5-2 12-16,0-2-7 16,-2 1 14-16,-4-4-12 15,-3 3 3-15,-1 1-2 16,-1-1-13-16,-5-4 5 16,2 2 0-16,-2-4-1 15,0 0 3-15,-1-2-5 0,2 0 6 16,-3 0 0-16,3-3 1 15,-3 0-8-15,-2-1 9 16,4 0-10-16,-4-4 4 16,0 0 1-16,2-2-1 15,0 0 5-15,4-2-11 16,0-2 12-16,-1 0-10 16,3-2-1-16,-4 0 1 15,-2-2 3-15,-2 0 2 16,1 2-1-16,2-2 2 15,1 0-6-15,1 0 10 16,3 0-8-16,9 2 10 16,-1-2-14-16,4 2 9 15,4 0-6-15,1 2 2 16,0-2 2-16,2 2-1 0,-2-2 1 16,0 2-1-1,-1 0 2-15,1-4-2 16,0 2 9-16,2 0-16 0,0 0 9 15,2 0-2-15,-2-2 1 16,0 2 0-16,0-2-3 16,-2 2 6-16,2-2 7 15,0 4-9-15,0-2 8 16,-2 0-4-16,2 0-6 16,0 2 1-16,0-4 0 15,0 2-2-15,2 0 4 16,-2 0-5-16,0 0 9 0,0 2-8 15,0-2 7-15,2 2-10 16,-2-2 8-16,0-2-7 16,0 2 3-16,2 0-10 15,1-2 1-15,-3 2-31 16,0 2-21-16,0-2-136 16,-11 2-103-16</inkml:trace>
  <inkml:trace contextRef="#ctx0" brushRef="#br0" timeOffset="1.38504E6">26628 14855 613 0,'6'2'96'0,"-2"0"-46"16,1-4-16-16,-3 0 62 15,0 2-7-15,-2-3-20 16,2 2-29-16,0 1-4 15,-2 0 1-15,2 0 12 16,-2 0-2-16,4 0-20 16,-4-4 19-16,2 4-17 15,-2 0 6-15,0 0-16 16,0-4 7-16,0 8-10 16,-2-8-12-16,2 4-4 15,-6 0 4-15,4-2-6 0,0 2 10 16,2 0-16-16,-2 0 7 15,2 2-2-15,-2-2-4 16,-3 4 7-16,-5 0 2 16,-7 10 0-16,-3-5-4 15,-4 8 5-15,-3-3 6 16,3-1-7-16,-1 0 0 16,0-3 4-16,2 0-10 15,0 1 4-15,1-7 0 16,6 2-2-16,2-1 7 15,2-5-9-15,-5 0 10 16,-2 0-5-16,-6 2 7 16,-2-6-15-16,1 1 10 0,-1-3-4 15,0 2 1-15,3-3 0 16,-3 1-4 0,-2-4 8-16,-2 2-3 0,0-1 3 15,2 2-7-15,-2-3 9 16,2-2-12-16,0 0 6 15,-3-1 0-15,1-3 0 16,-2-2 1-16,2 0-4 16,0-1 6-16,2-1-6 15,2-3 9-15,2 5-13 16,2-4 8-16,0 4-1 16,0-1 0-16,3 0 1 15,0-3-6-15,-4 2 10 16,3 0 5-16,-1-2-6 15,4 0 6-15,-33-44-4 16,44 52-7-16,-1-5 1 0,3 3 0 16,-2 2 0-16,-2-13 2 15,1-4 9-15,1 3-9 16,0 2 6-16,0-2-4 16,3 4-3-16,0-4 1 15,-1 0-4-15,5 2-1 16,3 0 1-16,1-1 0 15,2 4-1-15,5-7-5 16,3 2 16-16,1-4-22 16,3-1 14-16,1 3-1 15,-2 4-5-15,-1 2 6 16,1 4 0-16,-1 2 1 0,-1 4-8 16,4 1 14-1,-2 0-10-15,3 3 9 0,1 0-12 16,6 1 3-16,4 2 2 15,4 1-4-15,7 0-2 16,5 4 3-16,2 2 8 16,0 2-10-16,0 4 16 15,4 5-20-15,1-3 10 16,0 5-4-16,-3 1-1 16,-2-2 4-16,-5 2-2 15,-5 0 3-15,-6-6-8 16,-4 3 16-16,-3 0-11 0,-3-1 12 15,1 0-17-15,1 3 12 16,0-1-7-16,-2-3 3 16,0 5-2-16,-3-5-2 15,-2 3 8-15,0-1 4 16,-3 3-7-16,1 5 4 16,-1-2 4-16,-3 5-13 15,-1 3 4-15,-3-2 0 16,2 0 0-16,-6 4 3 15,1-4-9-15,-3 1 12 16,-2 0 2-16,-2 0-6 16,-1 2 4-16,-1-2-3 0,-2 0-2 15,-2 1-1-15,4-4 0 16,-3 2-1-16,5-3 7 16,-2-1-1-16,2-1-1 15,-3 0-7-15,0-2 12 16,-1 3-13-16,-1-5 6 15,-1 6-2-15,-4-2 0 16,-1 4 2-16,-3 2-6 16,-2-5 9-16,5 2-4 15,-5 1 7-15,2-4-16 16,3 0 11-16,-3 1-5 16,3-2 2-16,-1 0 0 15,1-4-3-15,3 2 6 0,-2-7-1 16,1 6 1-16,-3-7 2 15,1 5 1-15,-5 1-12 16,-1-1 5-16,-2 1-3 16,4-4 1-16,-1 1-10 15,-1-4-2-15,4 0-16 16,-3 0 26-16,1-2-13 16,-4 0 10-16,-1-2-25 15,-2 1-14-15,-1-3-36 16,-6 0-98-16,-4 0-126 15</inkml:trace>
  <inkml:trace contextRef="#ctx0" brushRef="#br0" timeOffset="1.40732E6">5271 1041 648 0,'-11'-4'50'15,"5"0"-43"-15,0-3 3 16,0 7 68-16,2 2 7 15,8 0-29-15,0 2-33 16,-4-1-4-16,2-6 9 16,2 3-5-16,-4-1 13 15,-4-2-24-15,2 7 21 16,0 0-23-16,2 0 14 16,-4 0-18-16,2-4 9 0,2 5-15 15,-11-8 0-15,-5 1-3 16,-4 8 6-16,-9 3-6 15,-4-7 10-15,4 5-12 16,4 4 12-16,3-5-14 16,3-5-1-16,17 3-16 15,-4 5 2-15,6-3 11 16,6 4 4-16,6 4-27 16,1 6 29-16,16-8 5 15,7 8-5-15,-1-4 2 16,4 4 1-16,3-6-10 15,-7-1 7-15,-12 0-1 16,-1-3-5-16,-9-2 5 16,-13-2 6-16,-6 10 0 0,-8-2 2 15,-12 6 23-15,-3-2-9 16,-12 4-3-16,1-6 5 16,0-6-14-16,5-1-1 15,6-1 2-15,4-4-7 16,7-7 2-16,3 6-11 15,3-6-42-15,10-5-43 16,4 2-59-16,8-3-79 16</inkml:trace>
  <inkml:trace contextRef="#ctx0" brushRef="#br0" timeOffset="1.40815E6">5514 1161 702 0,'4'2'80'16,"-10"-1"-68"-16,-1-1 14 15,7 0 38-15,-4 3-9 16,2 3-24-16,2 6 7 16,2 11-9-16,-2-2-2 15,11 5-21-15,-5 2 16 16,6-4-16-16,-8-2-2 15,-2 2-4-15,3-10 0 16,-3-1-3-16,0-10 8 0,0 2-13 16,-2-10 7-16,0 8-13 15,-2-3-45-15,6 5-32 16,-4-2-57-16,0-2-49 16,-4-7-23-16</inkml:trace>
  <inkml:trace contextRef="#ctx0" brushRef="#br0" timeOffset="1.40831E6">5452 969 755 0,'2'7'94'0,"-2"-5"-71"16,0 3-17-16,0-2 57 16,-2-3-27-16,4-6-36 15,4 6-19-15,-10-2-76 16,6 7-58-16,8-2-148 16</inkml:trace>
  <inkml:trace contextRef="#ctx0" brushRef="#br0" timeOffset="1.40847E6">6372 867 472 0,'8'-17'257'16,"-10"9"-195"-16,7 4-38 16,-10 4 9-16,10 8 61 15,-18-4-35-15,13 0-15 16,0 2-43-16,-2 1 0 15,-1 2 25-15,10 15 0 16,-5 10-21-16,-11 12 3 0,-5 16-12 16,-7 3 8-1,11 1 1-15,0-10-5 0,3-8 0 16,18-6 0-16,-9-10-5 16,9-6 1-16,1-9-30 15,-6-6-6-15,-6 0-36 16,9-1-33-16,-16-10-48 15,18-3-103-15</inkml:trace>
  <inkml:trace contextRef="#ctx0" brushRef="#br0" timeOffset="1.4093E6">6628 1123 456 0,'12'-9'231'16,"-10"9"-171"-16,2-3-41 15,-8 3 17-15,2 2 62 16,-4 6-37-16,-2-2-40 16,-7 11-9-16,-2 2-9 15,0 5 7-15,1-3-8 16,14 9-4-16,-2-9-1 15,10 3-8-15,10-11-7 0,6 4-23 16,5-5-3-16,4-10-5 16,4 0 48-16,-8-6-4 15,2-12-3-15,-11-2 16 16,0 0-6-16,-9-9 3 16,-12-2 27-16,-5 1 11 15,-5-3-31-15,-8 6 13 16,1 5-7-16,-2 2 8 15,-5 10-24-15,0 4-4 16,15 4-28-16,-9 0-21 16,5 5-38-16,14 2-2 15,-2 3-52-15,6-1-95 16</inkml:trace>
  <inkml:trace contextRef="#ctx0" brushRef="#br0" timeOffset="1.40948E6">6882 1061 459 0,'-3'2'91'0,"3"-4"-56"0,3-1-5 16,-6 3 41-16,9 0-7 0,-2 0-31 15,-2 0-12 1,0 6-18-16,-4-6 13 16,-2-1-16-16,2 4 0 0,2 5 0 15,4 5-8-15,5 1 0 16,1 4-13-16,6 0 21 15,0 0-17-15,0-6 16 16,3 2-8-16,6 1 6 16,-3 2 2-16,-6 1-2 15,0 2 3-15,-4 2 8 16,-8 0 21-16,-12 0 6 16,0-6 24-16,-11 2-30 15,-4-2 1-15,-6-6-29 16,2 2 1-16,-2-2-2 15,2-8-30-15,-54-15-58 0,77-4-20 16,4 9-97 0</inkml:trace>
  <inkml:trace contextRef="#ctx0" brushRef="#br0" timeOffset="1.41031E6">6956 1023 719 0,'8'5'189'0,"1"0"-155"16,1-8-33-16,-8 10 5 15,4-3 48-15,12-7-47 0,4-5-7 16,11 2-37 0,8 1-69-16,5-1-137 0</inkml:trace>
  <inkml:trace contextRef="#ctx0" brushRef="#br0" timeOffset="1.41169E6">7798 898 253 0,'-11'2'275'15,"13"5"-171"-15,0-1-66 16,0-6 12-16,3 1 12 16,1-7 29-16,-1 2-13 15,-5 2-24-15,0 2-12 16,5-4 8-16,-5 10 5 16,-5-8-14-16,0 7 3 15,10-5-24-15,-10 3 12 16,-1-11-29-16,1 8 4 15,14 11-6-15,-2-4 19 16,6 21-8-16,0 18-12 0,24 8 0 16,-16 6 9-1,2 11-7-15,-5-6 2 0,1-13-8 16,-25 1 9-16,6-13-11 16,0-3 5-16,0-15 1 15,-2-8-3-15,15-5 7 16,-11-3 0-16,5-13-3 15,-2 0 21-15,-5 0-20 16,-14-10-4-16,12-17 2 16,-1 9-2-16,-1-14 2 15,4 0-13-15,14 2 11 16,-1 1-8-16,-4 3 2 0,13 6-1 16,3 9 7-16,-3 4-12 15,-17 10 11-15,14-5-7 16,-15 8-1-16,0 1 8 15,-8 1 6-15,16 20 2 16,-16 9-1-16,4 2 20 16,9 2-22-16,3 2 9 15,2-12-9-15,-5-4-2 16,11-8 0-16,-7-4 7 16,-6-5-15-16,-5-1 14 15,-4-2-14-15,7 3-19 16,-12-3-17-16,11 2-69 15,3-12 9-15,6 5-48 16,-13-8-47-16,12-1-38 16</inkml:trace>
  <inkml:trace contextRef="#ctx0" brushRef="#br0" timeOffset="1.41264E6">8267 1181 547 0,'8'-4'178'16,"-2"-2"-147"-16,1 4 26 15,-1 4 51-15,-1 2-7 16,-10-4-57-16,7 0-17 16,-4 6-27-16,-2 2 24 15,0 2 7-15,8 12-31 0,-2 3 6 16,2 2 0 0,6 2-5-16,-6 2 5 0,7-13-10 15,3 2 8-15,-1-8-2 16,-7-6 1-16,6-6-2 15,-5-6-2-15,1-8 11 16,11-9-4-16,-4-2-3 16,-4-8 5-16,2 2-3 15,-10-1 6-15,-8 2-9 16,1 4-2-16,0 8 0 16,1 4-28-16,-6 8-17 15,2 2-25-15,7 1-28 16,-2 0-80-16,2 5 13 15,13 2 49-15,5-3 27 16,3 8 35-16,2-1 54 0,-4-7 100 16,1-6-7-1,-7 3 40-15,3 0-30 0,-7-2 26 16,2 6-55-16,3 7-3 16,-2-2-29-16,0-3-19 15,3 8 4-15,-6-2-25 16,-2 9 4-16,4 2-3 15,-4 8 6-15,1-2-8 16,6 5-2-16,-1-5-1 16,-9-4 2-16,6-2 0 15,-8-9 3-15,5-9 5 16,-12-3-3-16,10 0 39 0,-7-5-13 16,-1-1-10-16,-1-7-18 15,4 1-4-15,-6-10 1 16,2-6-16-16,2-6-7 15,8 2-34-15,0 1 5 16,13 0 3-16,6 11 48 16,2 4-23-16,-7 6 11 15,7-2 2-15,-14 12 11 16,2 4 0-16,-3 8 3 16,-1 2 28-16,-7 10-20 15,4 4 20-15,-8 0-10 16,0-5 15-16,0 4-35 15,4-5 7-15,-6-10-8 16,4 0 1-16,0-4 11 16,-2-8-4-16,0-4 12 0,0 2-17 15,7-8 9-15,1-6-12 16,10-6 0-16,5-5-9 16,6-8-15-16,-10 5 24 15,0 10 0-15,-11 4-6 16,1 9 14-16,-9 9-5 15,4 4 0-15,8 0 16 16,-1 7-17-16,1 10 7 16,7-4-9-16,4 7 2 15,-13-4-6-15,9 0 3 16,1-9 0-16,-9-2-60 16,-7-7-40-16,7-8-62 0,-2-2-93 15,2-4-282-15</inkml:trace>
  <inkml:trace contextRef="#ctx0" brushRef="#br0" timeOffset="1.41351E6">9291 1181 104 0,'-2'6'632'16,"4"-8"-533"-16,0 0-25 16,0 0 8-16,-4 0 26 15,4-2-58-15,2 6-35 16,3-4-10-16,2 0-10 15,5-7 3-15,8 3 2 16,2-1 0-16,-4 2-2 0,-2 4-9 16,9 2 20-16,-12 4-14 15,4-1 10-15,-11-4-2 16,-3 3 2-16,-1 3-6 16,-6-3 2-16,-11 7 8 15,-3 2 4-15,-9 0-10 16,1-5-1-16,-10 18 6 15,1-12 6-15,9 4-12 16,6 2 7-16,-3 1-9 16,10-5 6-16,7 7-1 15,2-3-4-15,4-1-2 16,2 1 8-16,7-2-20 0,10-9 6 16,8-1-19-16,0-11-23 15,2-3-3-15,0-10-24 16,-2-2-33-16,-6-6-32 15,0 2 31-15,-4-14 57 16,-6 11 17-16,-6-2 36 16,4 6 7-16,-11 2 46 15,2 15-1-15,-2-2 15 16,-2 3-11-16,2 2-16 16,2 6 28-16,0-6-28 15,7 2-4-15,2 0-28 16,-11 4 8-16,9 0-10 15,0 1 20-15,-4 10-10 0,2-3-8 16,8 9 12-16,-4-4-18 16,4 11 22-16,-6-10-15 15,-4 2 17-15,0-9-18 16,-5-5 7-16,-10-9-7 16,12 3 8-16,1 3-6 15,-6-2-7-15,3-1 18 16,10-1-21-16,-12-7 0 15,2-1-12-15,8-11-15 16,-3-2-31-16,1-4-18 16,12 2 33-16,3-3 35 15,-4 14 8-15,1-1-13 0,-3 10 9 16,-5 8 8-16,-4 2 6 16,5-2-8-16,5 12 20 15,-3-4 5-15,0 0 12 16,1 6-8-16,-12 6-8 15,0-9 7-15,17-2-27 16,-11 1 6-16,-1-8-3 16,7-2-12-16,-8 0-15 15,-14-8-27-15,14 2-25 16,-2 2-34-16,3-4-86 16,9-4-66-16,5-2-119 15</inkml:trace>
  <inkml:trace contextRef="#ctx0" brushRef="#br0" timeOffset="1.41425E6">10083 1161 152 0,'2'-3'486'0,"2"-3"-381"0,2 3-34 15,-16 5 20-15,10-4 1 16,-6 2-50-16,0 2-20 16,-7 5-16-16,5-2 4 15,6-1-9-15,4-4 7 16,-8 6-12-16,14 2 12 15,-2 0 2-15,-12 4-10 16,6 2 2-16,8 6-2 16,-8-4 3-16,6 2-3 0,7 1 4 15,3 0-10 1,-5-7 16-16,7 5-5 0,-7-2-5 16,-4 1 0-16,4-3 8 15,4-2-2-15,-1 1-6 16,-9-3 6-16,-3-5 2 15,2 0-5-15,-4-1 0 16,-9 1 4-16,5-5 10 16,-12 7-15-16,-11-5-4 15,0 4-8-15,4-4-18 16,-4 4-3-16,9-10-26 16,-3 14-1-16,4-5-42 15,8-3-22-15,2 8-21 16,5-9 16-16</inkml:trace>
  <inkml:trace contextRef="#ctx0" brushRef="#br0" timeOffset="1.41434E6">10141 1177 387 0,'0'2'41'0,"0"-6"-14"16,0 8 8-16,-6-6 20 15,4 2-35-15,8 4-19 0,-10-6-2 16,8 2 0-16,6 4-23 16,-2-2-326-16</inkml:trace>
  <inkml:trace contextRef="#ctx0" brushRef="#br0" timeOffset="1.41512E6">11251 1229 411 0,'4'-8'479'16,"2"8"-401"-16,-6-2-48 16,-3-6 16-16,3 2 57 15,0 3-23-15,0-4-51 16,0 8-19-16,-5-1 1 16,3 3 23-16,0-7-27 15,2 8 22-15,-7-9-27 16,7 5 0-16,-10 0 4 15,-4 1-12-15,-6-1 6 0,-2 10 0 16,-12 2-1 0,1 9 7-16,0 4-13 0,4 7 17 15,8-2 3-15,15 0-6 16,6 3 3-16,13-1-7 16,1-3-1-16,9-4-2 15,6-10 0-15,6-1-2 16,-4-7-27-16,0-3 10 15,0-8-32-15,-3-7-47 16,1-6-59-16,-2-3-24 16,-9-10-5-16,-5-7-70 15</inkml:trace>
  <inkml:trace contextRef="#ctx0" brushRef="#br0" timeOffset="1.41606E6">11344 1282 530 0,'6'-7'134'15,"-9"3"-54"-15,0-4 7 16,-1 8 34-16,11-4-59 15,-12 6 1-15,3-4-43 16,0 16 29-16,4-2-29 16,-6 4 2-16,8 0-11 15,-2 8-16-15,6-12 5 16,3 6 0-16,-1-1-2 16,6-6 4-16,4-9-3 15,-2 2 2-15,5-8 7 16,6-2-4-16,-8-3-6 15,13-1 2-15,-8-5-1 16,-3 0 1-16,-10 1 2 0,-1-1 23 16,-12 3-22-16,13 3 14 15,-11 9-13-15,-2 0-8 16,-5 0 6-16,12 3-5 16,-16-1-10-16,11-8-1 15,3 10 9-15,11-2 2 16,-14-1-2-16,9 8 10 15,5-1 1-15,-3-6-2 16,-11 2-7-16,10-2 3 16,-8-12 0-16,-2-5 1 15,5 8 6-15,7-5-14 16,-1 2 15-16,-1 4-7 0,0 4 2 16,-5-6-4-1,-1 8 8-15,1-5-11 0,-2 2 4 16,-3 3-6-16,-4 3 6 15,-1-4-19-15,3 1 6 16,-2 1 13-16,11 2-1 16,2-9 7-16,0 6 5 15,1-4 5-15,-2 0 0 16,-12 1-8-16,11 6-4 16,-5-5-8-16,-4 9 10 15,10-1-3-15,5 5 1 16,-5-7-8-16,7 8-1 15,1-3-4-15,-3 2-20 0,8-3-20 16,-5 2 0 0,-9-2-2-16,-1-4 21 0,1-8-17 15,-2-4 28-15,-5-4-18 16,7-2 33-16,-5 2 0 16,3 4-4-16,-9 2 6 15,9 0 2-15,-3 6 4 16,-6 0-4-16,-3 0 22 15,10-4-20-15,0 12 24 16,1-8-17-16,7-2 4 16,5 4 2-16,-3 2 3 15,6-4 10-15,-3-4-19 16,-1 2 17-16,1-4-19 16,3-4 23-16,-8-2-21 0,2-2 7 15,-1 3 8-15,-6-2-1 16,4 3-10-16,-10-2-4 15,1 8 21-15,-3-1-26 16,-3 8 19-16,-2-3-20 16,3 8 3-16,-9 4-3 15,-2 2 12-15,-1 6-14 16,-3 3 2-16,-3-4-3 16,15-3 2-16,-1-1-4 15,1-4 7-15,10 1-12 16,1 3-2-16,5-9-1 15,7 1-10-15,4-3 2 16,5-12 5-16,4-1 13 0,-6-4-4 16,-3-7 10-16,3-2-8 15,-12 4 5-15,-2-2 5 16,3 2 0-16,-2 8-3 16,-7 1-5-16,2 2-3 15,-7 7 1-15,2 1-14 16,-2-2 1-16,3 2-19 15,1 5 34-15,7-1-28 16,-2 1 25-16,2 0 3 16,7 0 2-16,-3-2 29 15,4 5 3-15,-2-3 17 16,3 2-21-16,1 3 13 16,-6 1-32-16,-2 1 22 0,-2-2-32 15,-2-3-2-15,0-4-4 16,5 0-22-16,-1-2-23 15,5 0-77-15,4-2-100 16,-2-2-303-16</inkml:trace>
  <inkml:trace contextRef="#ctx0" brushRef="#br0" timeOffset="1.41705E6">13174 1282 808 0,'5'-3'174'16,"1"-3"-167"-16,-2 4 34 16,6-4 70-16,-8 2-7 15,2 0-57-15,-4-1-41 0,3 2 21 16,-3 5-20 0,-5-2 8-16,-2-2-12 0,7-1-3 15,-9 12 0-15,-8-5 0 16,1 6-2-16,-1 3 5 15,-12 4 5-15,8 3-6 16,5 2 12-16,1 4-7 16,13-2-9-16,4 2 2 15,13 1-15-15,-1-1-31 16,17-8-23-16,-4 0-41 16,9-10-8-16,1-3-32 15,6-16-21-15,-15-3 4 16,11-6-21-16,-15-6 69 15,-8-1 119-15,-8-5 129 16,4 6-16-16,-3-4-10 0,-3 10 24 16,1-4-56-16,2 12 5 15,0 0-12-15,-3 8-14 16,17-8-50-16,6 4 0 16,-2 2-1-16,6-2 1 15,-8 6 13-15,-6 6-3 16,0 0 16-16,-9 1-2 15,-8 6 19-15,8-8-35 16,-10 4 15-16,-5 9 3 16,0-3 13-16,-3 6-2 15,-3 6-1-15,-5-4 5 16,1 2-39-16,1-1 29 0,1-4-29 16,9-4 3-16,2 0-1 15,4-2-8-15,0-6 3 16,4 2-8-16,-6-1-4 15,9-2-27-15,5-7 20 16,7-4-37-16,0-9 21 16,1-6-25-16,5-4 14 15,-1 1 14-15,-1 2 29 16,-3 4 4-16,3-2 2 16,-8 12 22-16,-1 0-12 15,-5 0 31-15,1 2-27 16,-3 14 13-16,4-10-18 15,-2 6 0-15,-2-2-9 0,6 4 0 16,-1-4-2-16,3 6 3 16,-3-8-4-16,7 9 3 15,-6-6-4-15,1-3-3 16,-10-3-4-16,9-1-34 16,-3-5-15-16,-1-3-16 15,4 2-63-15,3-3 14 16,-5 2-43-16,-3 3 10 15,1 0-57-15</inkml:trace>
  <inkml:trace contextRef="#ctx0" brushRef="#br0" timeOffset="1.41788E6">14092 1257 144 0,'7'-6'232'0,"-5"4"-109"15,2 4 3-15,5-8-22 0,-3 7 4 16,2 4 10 0,-2-10-20-16,-1 3-32 0,-1 2-5 15,0-3-31-15,-1 7-7 16,4 2-8-16,4 4-10 15,0 6-7-15,-2 6 12 16,0 4-5-16,-1 2 2 16,-3 2-14-16,2-1 11 15,-3-3-8-15,-1-11-1 16,-1-2 2-16,4-8 1 16,-10 0 4-16,4-10 7 15,4 8-6-15,-4-3 7 16,5-7-3-16,1-4-3 15,4-4-3-15,-2-5-1 16,1 0 0-16,1 2 0 0,0 0-8 16,-1 8 16-16,3-1-13 15,-4 0 5-15,5 1-2 16,6 6-27-16,-4-2 17 16,5 6-4-16,0 2-1 15,-2 4 14-15,0 2 2 16,0-5-8-16,-3 3 18 15,1-3-14-15,-5-3 14 16,2 0-11-16,1 3 4 16,3-3-1-16,-1 0-1 15,7-5 6-15,1-2-13 16,-2 0 14-16,7-7-5 0,0 2 2 16,-6 2 13-16,-4 0-13 15,-3 2 16-15,-7 2-10 16,-5 0-4-16,4-2-6 15,-8 1-15-15,-4-6 10 16,-2 5-9-16,-5-2 12 16,-7-4-35-16,-7 4 26 15,-3 0-10-15,-3 2-8 16,0 1 8-16,6 7 15 16,5 5 1-16,2-3 10 15,7 6 7-15,4 2 21 16,1 6 14-16,4 0-30 15,10 7 14-15,7 2-7 0,6 5-7 16,8-4-3-16,4 4-12 16,0-2 10-16,3-3-12 15,5-10-8-15,-6-8-61 16,-4-11-93-16,-6-10-183 16</inkml:trace>
  <inkml:trace contextRef="#ctx0" brushRef="#br0" timeOffset="1.41977E6">15564 1245 562 0,'6'-4'168'0,"-9"7"-144"15,0-6 26-15,6 7 65 16,2 0-18-16,-7 2-41 16,4-4-9-16,0 2-3 15,-4 0-9-15,4 4 16 16,2-4-35-16,1 2 22 15,1 2-30-15,1-4 18 16,0 2-25-16,4-2 11 16,4-2-10-16,5 2-1 15,11-6-1-15,1-6 2 16,-1 2-8-16,-2-4 6 0,-2 0-10 16,-11-2 9-1,-5 0-3-15,-7-1-9 16,-2-2 1-16,-8-6 7 0,-8 13 2 15,3-7-9-15,-10 11 22 16,-2 2-19-16,-8 12 18 16,-1-8-14-16,-8 18 16 15,6-2-11-15,3 5 6 16,12 4 2-16,7 5 1 16,12 2-5-16,9-4 12 15,13 0-10-15,-1-6 6 16,10 1-9-16,0-17 0 15,-4 6-3-15,-3-13-10 16,0 4-2-16,-6-10-9 0,0-3-5 16,-4-10-31-16,-4-4-23 15,-2-7-15-15,3-2 26 16,-3 6-9-16,4-4-42 16,1 9 56-16,5 4 40 15,-3-8 22-15,-2 14 4 16,-1 9 40-16,-1-2-18 15,-5 1 40-15,2 15 15 16,0-7-20-16,-1 3-21 16,-3 1-3-16,6 2-5 15,-6-1-16-15,-2-6 17 16,3-2-19-16,1 6 24 16,0-3-30-16,-3-10 3 15,2 14-4-15,-1-8 2 16,25-20-5-16,-16 7-2 15,3-2-1-15,-1 3-13 16,-4 2 12-16,16-8-3 0,-7 0-2 16,-1 6-2-16,-11 4 6 15,-1 0-4-15,-7 0-2 16,2 8-9-16,-4 2 13 16,8 6-4-16,2-2 18 15,0 9-5-15,3 0-1 16,3 2 39-16,-1-2-25 15,3 5 23-15,1-5-17 16,6-4-4-16,-1-1-12 16,0-6-3-16,5-4-8 0,2-8-15 15,4-1-16-15,5-10-53 16,-5 3 12-16,-2-8-28 16,-6 0-55-16,-9 2-4 15,-5-4-20-15</inkml:trace>
  <inkml:trace contextRef="#ctx0" brushRef="#br0" timeOffset="1.42078E6">16676 946 652 0,'20'-8'211'15,"-3"-3"-142"-15,-11 11-16 16,-8 11 76-16,4-1-33 0,0 6-23 16,-4 16-39-1,-2 0 5-15,-3 1-18 0,-5 2-3 16,-3 8-12-16,1-3-1 15,6-2-10-15,1-6-4 16,0 1-4-16,5-13-62 16,0-3-50-16,2-7-87 15,0-3-148-15</inkml:trace>
  <inkml:trace contextRef="#ctx0" brushRef="#br0" timeOffset="1.42089E6">16541 1199 758 0,'0'0'263'0,"0"6"-215"15,2-6-26-15,2 0 88 16,8-4-46-16,5-1-51 16,14 0-13-16,5 5-14 15,11 0-10-15,-3-2-46 16,3 2 7-16,-11 2-4 15,-5 1 11-15,-6-1 16 16,-12 3 38-16,-6-5 2 16,-5 4 1-16,-2-2 29 15,0-4 10-15,-7-2 20 16,5 5-42-16,-3 2 14 16,-3-3-6-16,-6 14 31 0,10 5-50 15,-5 4 8-15,7 4-9 16,2 0 1-16,2 2-2 15,7 0-1-15,2-7-6 16,2-4 11-16,6-8-7 16,0-7-2-16,1-9-4 15,5-9-2-15,-3-4-3 16,-4-8 4-16,2-5 5 16,-9 1-8-16,-2 2 16 15,-7 0-14-15,3 4 6 16,-3 7-1-16,0 8-41 15,5 0 7-15,-1 6-18 0,3 2 31 16,1 4 22 0,0-4 0-16,1 10 0 0,7 0 0 15,-5 8 29-15,-1-4-21 16,1 8 31-16,3-2-1 16,-9-8-9-16,-1-6 3 15,-2 2-25-15,-1-4 10 16,-6-4-10-16,6 4 10 15,4 0-15-15,10-8-2 16,10-6 1-16,4-1-2 16,7-2-2-16,1-9 2 15,-8 6 0-15,-10 8 2 16,-2 4-9-16,-11 2 14 16,-3 6-15-16,-5-4 6 15,0 2 2-15,0 4-5 0,7 0 3 16,2 6-31-16,8 4-37 15,8-2-7-15,8-10-58 16,-2-7-27-16,10-1-60 16,-1-2-130-16</inkml:trace>
  <inkml:trace contextRef="#ctx0" brushRef="#br0" timeOffset="1.42176E6">17768 1141 125 0,'5'-2'478'0,"-3"0"-341"15,-4 2-57-15,0 0 64 16,-3-4-32-16,3 6-12 15,-2-6-47-15,2 0-32 16,-4-9 0-16,2 12-19 0,0-1 7 16,-1 4 2-16,1-7-7 15,-2 11 2-15,-2 4-3 16,0 1 3-16,-3 0 4 16,-3 16 3-16,5 2-1 15,1 0 15-15,5-3-20 16,1-1 1-16,4-8-4 15,5-1 7-15,1-4-9 16,6-3-4-16,6-7-18 16,9-4-19-16,4-11-5 15,6-1-6-15,-2-1-14 16,-5-2-32-16,-8-3 25 16,-9 7-9-16,-4-2-11 15,-5 3 3-15,-4 2-19 16,0 2-26-16,0-8-2 0,0 6 72 15,5 0 63-15,1 2 96 16,2-1 30-16,-4 0 25 16,-1 0-45-16,-1 5 16 15,-4-1-39-15,-2 5-5 16,0-2-8-16,2 4-34 16,-5-7-23-16,5 12-11 15,5-7 17-15,-3 3-17 16,6 6 12-16,6 7-14 15,9-4-1-15,5 0-4 0,8 10-4 16,2 0 2 0,-5-1 1-16,-8 0 0 0,-8 8 12 15,-14-6 13-15,-14-2 1 16,-4-2 2-16,-10-5-15 16,0-3-7-16,1-1-1 15,6-2-76-15,7-7-48 16,4 3-72-16,3-12-214 15</inkml:trace>
  <inkml:trace contextRef="#ctx0" brushRef="#br0" timeOffset="1.42195E6">18227 1141 953 0,'5'3'88'0,"3"4"-53"0,0-6 88 16,3 8-56-16,11-7-59 15,14 4-8-15,6-2-25 16,14 8-64-16,15-3-89 16,5 5-215-16</inkml:trace>
  <inkml:trace contextRef="#ctx0" brushRef="#br0" timeOffset="1.42279E6">19475 1333 710 0,'2'-1'267'0,"3"5"-228"16,-5-7 15-16,0 2 47 16,0 7-15-16,0 0-72 15,0-4-12-15,2 10 29 16,-2 10-20-16,2 3 19 16,-4 8-23-16,0 0 9 0,-3 10-8 15,1-11-6 1,-1-8 5-16,1-6-5 0,0-10 6 15,1-8-8-15,3 0 18 16,-2 0-16-16,2-6 11 16,-2 6-13-16,2-8-12 15,0-5-4-15,4-10-13 16,3-7-2-16,4-4-9 16,5-3 37-16,1 8 1 15,1 2-13-15,5 11 13 16,-4 1 1-16,2 6-8 15,-1 1 8-15,2 6-7 16,-4 4 8-16,2 2 7 16,-5 9-5-16,-1 5 31 0,-5 5-4 15,-5 5 23-15,-4 8-40 16,2-1 7-16,-4-6-16 16,2-4-2-16,0-6-2 15,0 0-15-15,0-11-29 16,2 0-35-16,0-1-33 15,1-10-45-15,8-11-85 16,7 4-262-16</inkml:trace>
  <inkml:trace contextRef="#ctx0" brushRef="#br0" timeOffset="1.42288E6">19979 1315 701 0,'2'0'125'0,"-2"2"-117"16,-2 4 54-16,0 4 26 15,-6 2-1-15,4 6-77 16,0 7 22-16,1 4-17 16,3-1 26-16,7 4-25 15,5-1 5-15,3-7-12 16,5-4 2-16,3-3-1 16,-4-16-10-16,2-11 2 15,-2-4 7-15,-1-8-9 16,-5-6 5-16,1 2-5 0,-7 1 2 15,-7 1 21 1,-5 1 0-16,-3 8-20 0,-2-1-3 16,-3 7-7-1,-3-4-13-15,-3 9-64 0,-2-1-82 16,2 7-260-16</inkml:trace>
  <inkml:trace contextRef="#ctx0" brushRef="#br0" timeOffset="1.42368E6">20769 1135 812 0,'5'-2'112'15,"0"0"-84"-15,-5-5 61 0,-2 6 2 16,-1-9-11-16,-4 10-56 16,1-5 2-16,-12-1-16 15,2 0 29-15,-4 11-24 16,-6-7 4-16,-3 2-14 16,2 8 5-16,-2-4-10 15,6 2 1-15,11 5-8 16,0 7 15-16,10-1-9 15,6 9 8-15,12 2-14 16,11 0 5-16,15-2-10 16,7 8-10-16,11-6 10 15,-7-3 11-15,-1-3 2 16,-15-7-7-16,-10-7 12 16,-13-3 8-16,-9-5-2 15,-10 1 7-15,-9 3 17 0,-10 3-18 16,-8 3 0-16,-5-1-14 15,-7-7-2-15,-4-4 12 16,11 4-28-16,8-4-17 16,8 1-12-16,11 1-22 15,12 0-29-15,6-12-151 16,11-5-90-16</inkml:trace>
  <inkml:trace contextRef="#ctx0" brushRef="#br0" timeOffset="1.42375E6">21164 1201 608 0,'2'6'225'0,"-4"-2"-180"15,0 2-10-15,-5 0 90 16,1 4-59-16,-2 8 1 16,2 0-39-16,-1 9 4 15,9 10 12-15,3-3-34 16,9-3 14-16,1-3-22 15,9-1 10-15,-1-14-7 16,2-2-10-16,-2-2 0 16,4-18-3-16,-4-2 3 15,-3-7-1-15,-3-7 2 16,0-7-22-16,-11 2 21 16,-4-10-17-16,-2 4 1 0,-2 2-44 15,0 6 55 1,0 4-4-16,2 10-10 0,2 12 9 15,0 0-17-15,2 8 28 16,5 1 4-16,7 4 0 16,1-3 8-16,4 0-8 15,-3-2 16-15,-5 0 0 16,-4-4 0-16,-5 1-5 16,-1 0 5-16,-3-5-14 15,0 8 33-15,0 1-12 16,2 4-5-16,5 3-18 15,1 10 16-15,8-4-9 0,6-5 5 16,7 2 6 0,2 3-3-16,8-5 31 0,-6-4-17 15,0-1 24-15,-6-6-16 16,-5 0 4-16,-8-1-22 16,-1-2-5-16,-5 4-14 15,2 1 2-15,3-2-4 16,3-4-41-16,-1 2-17 15,8-4-69-15,-5 2-158 16</inkml:trace>
  <inkml:trace contextRef="#ctx0" brushRef="#br0" timeOffset="1.42514E6">20553 2474 158 0,'18'-4'466'15,"-3"-8"-397"-15,1-2-55 16,-3 2 72-16,-1 0 47 0,-3 5-23 15,2 0-24-15,-6-1-32 16,-3 0 15-16,0 4-29 16,-2 6 6-16,0 2-28 15,-2-2 12-15,0 4-14 16,-1-6-13-16,3-4-3 16,0 6-13-16,0 0 11 15,-5 6 4-15,1 18 8 16,-4 16-5-16,-3 6-7 15,1 9 4-15,1 3-4 16,3-10 1-16,4-6 1 16,0-6-3-16,0-6 9 0,4-5-13 15,0-10 16-15,-2-7-18 16,2-6 2-16,0-4 5 16,-2 2-10-16,0-2 1 15,2-6 3-15,5-4-14 16,4-6 21-16,7-15-19 15,9-10 11-15,2 1-8 16,4 1 10-16,-2 2 3 16,0 11 2-16,-8 6-2 15,-6 12 4-15,-3 4-3 16,-10-5 9-16,-1 5-9 16,-1 7 3-16,-2-6-1 15,2 7 1-15,2 9 1 16,3 6 0-16,0 3 10 15,0 7 0-15,-1 1-10 0,1-4-1 16,-3-8 11-16,1-4-15 16,-3-8 4-16,0-6-6 15,-2 0-43-15,0 2-33 16,5-2-20-16,6-5-85 16,5-2-32-16,8-3 40 15,0-4-69-15</inkml:trace>
  <inkml:trace contextRef="#ctx0" brushRef="#br0" timeOffset="1.42593E6">21064 2687 218 0,'0'-2'353'0,"-2"6"-232"16,2-2-66-1,0 1 3-15,0-6 77 0,0 3-67 16,4 0-7-16,0 0-29 16,8 4 0-16,1-3-14 15,7-2-16-15,0 1-2 16,2-8 8-16,-1-4-17 15,-4 0 15-15,-3-5-12 16,-3 2 3-16,-5-3 0 16,-4 4 6-16,-6 3 0 15,-3 0 2-15,-3 3-4 16,-4 2 7-16,-4-5-2 16,-2 10 1-16,-2 7-2 15,-5 1-7-15,3 6 4 16,1 11-3-16,3-1 1 0,5-1 0 15,13 3-3-15,4 0 8 16,11 0-8-16,7-8 4 16,7-3-2-16,4-1-30 15,3-15-6-15,-1-2 1 16,-2-3 19-16,-4-4 3 16,-8-11 14-16,0 4-9 15,-6-10 19-15,-2-6-14 16,0-1 9-16,2 8-5 15,-3 2 5-15,-4 7 9 16,-2 8-14-16,-1 6 3 16,-1 7-8-16,0-2 11 0,2 7-7 15,6 2 4-15,1 5-1 16,5-2 3-16,-1-5-10 16,3 1 11-16,-3-5-6 15,-1-4 22-15,-3 1 6 16,0-1 14-16,-2 0-16 15,0-1 28-15,0-2-32 16,0-3-13-16,-2 2-9 16,-1 3-3-16,-4-3-49 15,3 1-83-15,-1 6-66 16,6-2-119-16</inkml:trace>
  <inkml:trace contextRef="#ctx0" brushRef="#br0" timeOffset="1.42681E6">21665 2554 323 0,'3'-3'405'16,"-3"-4"-311"-16,0 4 7 15,-3 3-4-15,3 3-15 16,0-1-52-16,3 0-27 16,3 7 30-16,-1 7-14 15,5 2 2-15,0 1-20 16,3 2 11-16,0 0-7 15,-1-9-3-15,-1 1-2 16,-3-8 0-16,-5 0 5 0,-1-5-4 16,1 0 13-1,-1-8-11-15,0 4 21 0,2 0 0 16,1-4 2-16,1-1-24 16,-2 4 6-16,2-7-8 15,0 2-4-15,1-3-2 16,-5 3-28-16,4-3-6 15,-4 10-71-15,4-3 4 16,-2-6-49-16,5 2 3 16,-1 4 7-16,2-2 73 15,3 0 59-15,-2 7 14 16,0-4 15-16,-4-1 30 16,1-4 14-16,-3 4-59 15,-3 0-28-15,3 3-121 16</inkml:trace>
  <inkml:trace contextRef="#ctx0" brushRef="#br0" timeOffset="1.42691E6">22026 2502 753 0,'0'5'103'0,"-2"-2"-72"16,-2 3 50-16,4 6 27 15,-3 4-53-15,1 9-2 16,2 8-22-16,0 4 4 16,2-9-6-16,3 1-22 0,1-8 9 15,-2-3-10 1,2-9-12-16,-2-1 1 0,0-3-40 16,-4-5-67-16,0-2-48 15,3-2-118-15</inkml:trace>
  <inkml:trace contextRef="#ctx0" brushRef="#br0" timeOffset="1.42699E6">22194 2641 601 0,'6'-4'241'16,"-2"-5"-155"-16,1 9-6 15,-7 0 20-15,4-4-39 0,-2 3-38 16,2 1-17-16,2 12 31 16,4-1-28-16,2 10-1 15,6 8-6-15,0 0-4 16,6-5 0-16,2 2-16 16,5-5-2-16,0-8-18 15,2-7 31-15,-8-4-9 16,1-8 12-16,-6-3 0 15,-4-2 4-15,-4-5 0 16,-3-2 9-16,-9 2 14 16,0-6-3-16,-7 2-6 15,0 8-1-15,-2 4-26 0,2 2-19 16,2 4-37-16,5 6-40 16,2-4-45-16,2 0-5 15,7-2-64-15</inkml:trace>
  <inkml:trace contextRef="#ctx0" brushRef="#br0" timeOffset="1.42786E6">22712 2631 478 0,'20'-8'177'0,"-9"-2"-111"16,-1 5 37-16,-8-4 20 16,-4 9-34-16,0 3-59 15,-1 2-7-15,-6-2-7 16,-4 8 16-16,-8 7-6 0,2-3-9 15,-3 10-8-15,5 4-5 16,11 1 13-16,8-13-16 16,8 3-2-16,9 0-7 15,6-13-3-15,8 2-9 16,5-11-3-16,0-5 11 16,-2-6-6-16,-5-1 1 15,-11-10-20-15,-7-2 23 16,-13-4-16-16,-2-4 14 15,-9 1 16-15,0 6 2 16,-2 8 3-16,5 11-5 16,4 0-3-16,2 6-29 0,11 1-2 15,4 1-34-15,7-5 24 16,9 10-2-16,5-2 20 16,-3 8 19-16,1 3 7 15,-4-1 15-15,-4 0 21 16,-3 1 34-16,-8-10-10 15,1 2-2-15,-8-1-23 16,-2-2 8-16,-4 2-33 16,3-2 9-16,-3-6 0 15,0 3 7-15,0-3-9 16,2-2-13-16,2 4-5 16,8-5 1-16,5-2-9 15,6 1-53-15,6-7-38 16,4 3-94-16,2-1-9 0,-1-2-48 15</inkml:trace>
  <inkml:trace contextRef="#ctx0" brushRef="#br0" timeOffset="1.42797E6">23537 2471 576 0,'2'5'219'16,"-2"-3"-121"-16,-2-4-9 15,-3-4 34-15,5 6-58 16,-2-6-17-16,0 5-47 15,2 2 8-15,0 5-6 16,2 10-3-16,0 0 6 0,12 8 2 16,1 2-14-16,6 0 14 15,2-3-8-15,6 4 5 16,-4 2-10-16,-4-4 10 16,-6 4-5-16,-1 1 13 15,-12-4-5-15,-4-5 17 16,-10-2-23-16,-3-1 17 15,-10-4-13-15,-4-4-12 16,2-2-17-16,-2-6-33 16,3-4-41-16,6-6-20 15,-1-8-33-15,8-6-100 16,9-8-42-16</inkml:trace>
  <inkml:trace contextRef="#ctx0" brushRef="#br0" timeOffset="1.42807E6">23651 2546 775 0,'33'-5'253'0,"0"2"-174"0,1 3 18 16,-5 3 6-16,4-3-58 16,0 0-26-16,1 7-19 15,-5-9 0-15,-3 4-55 16,-1-2-72-16,-7 3-108 16,-11-6-321-16</inkml:trace>
  <inkml:trace contextRef="#ctx0" brushRef="#br0" timeOffset="1.43882E6">11753 521 797 0,'-5'0'50'16,"10"-8"-45"-16,-13-13-5 15,2 14 70-15,10 10 3 16,1-10-33-16,-5 14-39 0,-3 7 12 16,6-5-12-1,-6-18 34-15,9 13-31 0,-9-4 19 16,0 0 0-16,9 5 3 15,-6 5-13-15,-8-16-12 16,10 12 11-16,4 0-12 16,-6-2 22-16,8-6-19 15,-3 18 12-15,1-19-12 16,1 12 16-16,4 13-14 16,5 13 4-16,6-1 14 15,-2 18-18-15,0-7 6 16,-6-1-3-16,-6-8 0 15,-5-7-2-15,3-8-9 16,-4-4 8-16,6-11-5 16,-4 4 3-16,-2-4 5 0,0-1 18 15,3-4-9 1,-3-2 30-16,-4-8-37 0,4-3 8 16,0 4-12-16,2-12-6 15,-8 4 0-15,8-12-1 16,10-3-2-16,-3-6 5 15,0-2-8-15,16-4 12 16,-3-1-10-16,-3-5 13 16,-2 1-18-16,-3 13 14 15,-5 2-9-15,-4 13 4 16,-4 14 0-16,-1 8-4 16,-2-2 1-16,-2 0-7 0,-1 0 0 15,-4 4-20 1,7-1-34-16,4-12 4 0,-6 13-49 15,2-6-11-15,10 2-24 16,-8 8-61-16,-2 12-26 16</inkml:trace>
  <inkml:trace contextRef="#ctx0" brushRef="#br0" timeOffset="1.44144E6">21728 3327 551 0,'0'0'81'0,"-3"1"-81"16,3-6 17-16,3 5 51 16,-3 0-19-16,0 0-3 0,2-4-18 15,-2 8 23-15,0-8-22 16,0 5 9-16,0-2-18 15,0 2 6-15,0-2-3 16,0 2-1-16,0-5 9 16,0 2-16-16,0 4 25 15,0-4-14-15,0 2 17 16,0 2-21-16,0 1 12 16,0-6-16-16,0 3 5 15,0-2-2-15,-2 1-13 16,2 1 11-16,2 3-18 15,-4 1 24-15,2-5-23 16,0 2-2-16,0-2 0 16,0-4 0-16,0 4-5 15,0 4-3-15,-3 4 7 0,-1 2 1 16,-3 7 13-16,-4 9-13 16,-5 9 20-16,-1-2-13 15,-5 10 17-15,-1 2-22 16,4-2 8-16,-4-4 2 15,5 8-8-15,3-13 1 16,1-4 5-16,5-7-9 16,3 3 8-16,3-18-15 15,3-1 12-15,0-6-8 16,0 11 3-16,3-24-1 16,-3 12 0-16,0 2-10 15,2-1 7-15,-2-4-24 0,0 8-5 16,2-11-55-16,0 0-37 15,0-2-45-15,5-1-75 16,2-12-76-16</inkml:trace>
  <inkml:trace contextRef="#ctx0" brushRef="#br0" timeOffset="1.44235E6">21625 3392 335 0,'0'-3'156'0,"2"1"-101"15,0-3-1-15,-2-3 32 16,0 11 7-16,0-6-25 16,0 6 14-16,-2-3-44 15,2 1 11-15,0-1-5 16,0 3-6-16,0-3-13 16,0 1-5-16,2 4 9 0,-2-5-19 15,2-2 22-15,-2-1-25 16,3 3 5-16,0-1-5 15,-3 1-4-15,4 1-1 16,0 2 1-16,5 1-1 16,2-2 4-16,7-4-7 15,2 4 10-15,5-2-7 16,1 0 3-16,1 4-10 16,4-3 5-16,-2 1 0 15,-2-2-1-15,0 3 5 16,-5-6 6-16,-7 3-7 15,-8 0 25-15,-2 0-26 16,-3-2 5-16,1 2-4 16,-6-1-5-16,3 2 2 15,0-1-3-15,-2 2 3 0,2-5-18 16,0 6 2-16,0-3-36 16,5-2-24-16,-5 2-53 15,0 5-51-15,0-5-14 16,-3 8-63-16</inkml:trace>
  <inkml:trace contextRef="#ctx0" brushRef="#br0" timeOffset="1.44329E6">21516 3567 537 0,'-2'6'39'0,"-3"-6"-36"16,3-6 40-16,2 2 64 15,-2 6-47-15,4 0-13 16,-2-2-32-16,0 0 45 16,0-2-3-16,2 2-9 0,-2-4-8 15,0 8-8 1,2-2 16-16,-2-2-31 0,0 0 19 16,0-2-28-16,3-4 12 15,-3 6-16-15,0-2 4 16,0 2-5-16,4 2 12 15,5 4 5-15,2-4-14 16,3 2 4-16,3-4-4 16,1 0 1-16,1-2-4 15,0 0-5-15,-1 6 6 16,2 2-4-16,0-4 7 16,-2 4-7-16,-1 1 3 15,0-3 7-15,0-4 5 16,-1 9-14-16,-1-5 14 0,-1-2-9 15,-1 0-6-15,-7 4 6 16,2-6-3-16,-4-2-2 16,-2 0 2-16,-2 2-3 15,0 4 6-15,0-10 0 16,0 12-4-16,-2-2-4 16,2-4 1-16,-2 3 1 15,2-2-1-15,2-5-6 16,-2-4 5-16,0 8-19 15,-2-4 13-15,2 4-40 16,0 2-13-16,0 2-66 16,0 2-31-16,-4-3-69 15,-6-3-130-15</inkml:trace>
  <inkml:trace contextRef="#ctx0" brushRef="#br0" timeOffset="1.46844E6">18639 4032 486 0,'0'5'121'0,"-2"-10"-39"15,0 7-69-15,0-4 13 16,0 0-2-16,4 0 45 15,-2 0 9-15,2 2-25 16,0 0-27-16,0-2-10 16,-2 1-1-16,2 4-14 15,-2 1 20-15,3-4-19 16,-3 2 8-16,2 3-9 0,-2-10-2 16,0-1-1-1,0 10-18-15,0-6-13 0,-2 2-62 16,4 2-43-1,-2 0-95-15</inkml:trace>
  <inkml:trace contextRef="#ctx0" brushRef="#br0" timeOffset="1.49835E6">7238 14579 256 0,'71'-39'9'0,"-6"-5"-2"16,0-9 10-16,4-4-17 15,-4-10-83-15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12:38:1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14395 1521 396 0,'-113'-47'0'0,"-8"-14"-114"16</inkml:trace>
  <inkml:trace contextRef="#ctx0" brushRef="#br0" timeOffset="4205.8616">15701 910 318 0,'-4'-2'121'0,"1"2"-91"0,3-1-25 15,-2 1 16-15,-1-3 21 16,3 7-21-16,3-5-12 15,-3 2-7-15,2 4-2 16,-2-10 8-16,3 11 20 16,-3-3 15-16,-3-10-19 15,3 4 15-15,3 9-12 16,-6-11 15-16,1 7-17 0,2 2 17 16,0 1-14-1,-3-10-1-15,3 1-9 0,0 1-5 16,0 6 1-16,3-11-11 15,-3 0-4-15,-3 6 2 16,8-8-2-16,-5-5-5 16,3 0-8-16,1-4-3 15,2-2-6-15,1 5 21 16,2-10-6-16,0 4 0 16,4 16 12-16,1-3-8 15,-5-8-8-15,3 17 9 16,0 0 0-16,-5-8 3 15,1 2 0-15,-3 14 0 16,0-10-2-16,1 2 4 0,-3 2-3 16,3 5 5-16,3-3 7 15,0 5 0-15,2-6 0 16,0 8-6-16,3 3 2 16,-3-3 14-16,-3-9-14 15,2 7 18-15,-2-6-17 16,3-4 12-16,1-7-20 15,-1 4 16-15,5 4-5 16,-1-6-1-16,1-6-1 16,-3 6-3-16,3-10-5 15,-5 3 6-15,0 2-3 16,-2 3-1-16,0 2-6 16,0 2-5-16,-1-4 5 15,0-9-14-15,-4 12-24 16,-4 0-51-16,2 1-75 0,-6 0-134 15</inkml:trace>
  <inkml:trace contextRef="#ctx0" brushRef="#br0" timeOffset="5959.404">16817 599 414 0,'2'-11'132'16,"-2"4"-80"-16,0 9-18 15,-4-2 28-15,4 16-3 16,0-12 18-16,-2-8-36 0,2 13-5 16,4-21-24-16,-2 4 7 15,-2 1-7-15,-2 7-7 16,2-4 5-16,-2 8-7 16,2-10-6-16,2 20 9 15,2-9-10-15,-2-7 9 16,-2-1-10-16,0 9 1 15,-4 4 4-15,0 8 0 16,-3-2 0-16,3 18-3 16,-1-5 8-16,3-18-8 15,-1 3 7-15,1 1-8 16,0-18-7-16,4 13 3 16,-6-7-3-16,6 1 4 0,2-4 4 15,-1 4 3 1,-3-8-6-16,5 6 13 0,-5-11-10 15,-3 12 11-15,8-16-16 16,-3-2 7-16,2-7-5 16,3 0-12-16,2-3-22 15,-2 3 24-15,2 2 6 16,-3 6 9-16,3 7-9 16,5-2 10-16,3 1-23 15,-10 2 21-15,6 6-10 16,-2-6 0-16,-1 8 8 15,3 12-6-15,-3-10 10 16,2 2 0-16,1 10 1 16,-6-2 2-16,-4-7 5 0,5 9-3 15,-1-7 11-15,-3-9-4 16,3 7-6-16,-4-7 1 16,-6-3-3-16,8 7-8 15,-5 8 4-15,0-13-26 16,-2 4-38-16,2-3-77 15,0-7-22-15</inkml:trace>
  <inkml:trace contextRef="#ctx0" brushRef="#br0" timeOffset="6389.7117">17095 588 177 0,'7'1'330'15,"5"4"-263"-15,-4-7-52 0,-1-7 8 16,1 14 36-16,2-18-29 16,-1 7-25-16,-1 4-4 15,6 4 1-15,1-16-4 16,-1 10-3-16,-3-5-4 16,0-4-9-16,-2 3 14 15,-7 2-6-15,-2 2-3 16,0 3 8-16,-6 0 4 15,-4 3 1-15,-3 0-11 16,0-3 6-16,-5 8 4 0,0-1-4 16,1 0 10-1,1 6 1-15,3 9-5 0,1-13 6 16,3 9 3-16,5 3-4 16,4 0 9-16,2-2-2 15,9 11 6-15,7-6-18 16,-3 0 8-16,4-7-7 15,3-9-2-15,-2 9-1 16,-4-10-24-16,2-9-7 16,-3 6-31-16,-6-1 4 15,-7-10-70-15,3-1-172 16</inkml:trace>
  <inkml:trace contextRef="#ctx0" brushRef="#br0" timeOffset="7018.5073">17411 509 514 0,'8'-4'99'0,"1"-2"-95"16,-5-4 15-16,-2 10 43 15,-2 0 3-15,2-1-42 16,-4 1-23-16,0 0-7 15,2-3-10-15,-2-1 1 16,-3 12 11-16,-9 2-1 16,-3 6 8-16,-5 2-4 0,-5 4 4 15,4 0-1-15,12-5 1 16,3 15 5-16,6-16 1 16,2 1-5-16,2 7 7 15,4 1-9-15,3-25 3 16,5 18 0-1,3-8-6-15,6-14 2 0,-3 4-12 16,2-2 12-16,-6-8 0 16,-1-11-6-16,-6 8 8 15,-2-14-5-15,-1 4-5 16,-3-2 7-16,-8 9 0 16,5-4 1-16,-4 16 6 15,0-2-6-15,1-4 0 0,3 11 7 16,0-1-12-1,-2-1 10-15,7 13-9 0,-1 2 4 16,2 4 0-16,1 9-8 16,5 10 3-16,-4-8 5 15,3 12-3-15,-4 3 0 16,0 0 6-16,-3-2-5 16,-4-5 3-16,0 3-2 15,-6-17-6-15,-1-2 7 16,-4-4 0-16,-2 5 6 15,-3-19-6-15,-2 5 6 16,2-5-13-16,-3-10 7 0,3-7-20 16,-3 3-50-1,9-4-48-15,5-11 21 0,8-2-155 16</inkml:trace>
  <inkml:trace contextRef="#ctx0" brushRef="#br0" timeOffset="7476.0581">17654 586 498 0,'-8'6'111'16,"6"-15"-102"-16,2 18 4 0,2-9-6 15,4 4 7-15,6-14-11 16,7 3-3-16,6-7 0 16,2 0 0-16,2 2 1 15,-6 11 6-15,-8 2-3 16,-7 5 3-16,-3 0-5 16,-2-2 28-16,-6 6-11 15,-2-8-3-15,-1 8-3 16,-11 7-9-16,-2 0 4 15,-1-5-5-15,1 1-4 16,0-4 5-16,6 5 11 16,2-2-9-16,6-3-3 0,1 5-1 15,0 0-2-15,6 2 1 16,-2-16 3-16,8 14-6 16,-1-6 7-16,7-6-5 15,1-4 0-15,5 5-6 16,-1-10-19-16,2-5-22 15,2-5-18-15,-3 6-66 16,-3-9-63-16</inkml:trace>
  <inkml:trace contextRef="#ctx0" brushRef="#br0" timeOffset="8070.1493">18053 531 407 0,'14'0'154'0,"-3"-2"-105"15,-4 0-30-15,-5 2 49 16,-2 0-4-16,-2 0-13 16,2-4-43-16,-5 2-8 15,3 2-4-15,0 2-7 16,-7-2 8-16,-5 6-1 15,-3 3 1-15,-3-1 6 16,-3 7 4-16,-2-1-5 0,8 12 12 16,-1-6-12-16,5 4 1 15,7-2 5-15,6 6-2 16,2-17 1-16,4 4-6 16,5 2 1-16,3-17 7 15,1 4-18-15,8-8 2 16,-1-2 2-16,2-14-10 15,-2 6 9-15,-1-7 1 16,-8 2-5-16,1-16 6 16,-4-7 8-16,-1 3 1 15,-2-15-1-15,2 3 3 16,0 8-5-16,-3 13 25 16,-1 11-10-16,0 11-14 15,-5-1-3-15,0 5 2 16,-2 0-8-16,2-8 3 0,0 9-9 15,0 11-5-15,0 7 15 16,0 8 1-16,4 17-1 16,-6-4 2-16,6 2 0 15,-2-1-4-15,3 5 11 16,-1-19-14-16,0 4-11 16,1-8-21-16,-2-13-39 15,-1-6-26-15,2 4-17 16,0-1-28-16</inkml:trace>
  <inkml:trace contextRef="#ctx0" brushRef="#br0" timeOffset="8416.0713">18254 552 419 0,'7'-6'79'0,"-7"4"-44"16,0-7 22-16,-5 13 23 16,8-8-24-16,-6-2-19 15,1 4-32-15,0 6 18 16,4 10-7-16,-4 0-6 15,0 10-8-15,8-6-1 16,3-4-1-16,-5-2 3 16,13 6 3-16,0-5-3 15,1-4-3-15,-1 7 3 16,4-7-3-16,-5-7 0 16,-1-13 0-16,-1-5-1 15,-6 0-10-15,1-9 10 0,-7-9 1 16,-2 9 1-1,-8 13 2-15,-9-8 3 0,-2 8-2 16,-1 8 7-16,-7-2-11 16,-2 2-7-16,2 4-17 15,5 6 3-15,-2 0-9 16,5 15-113-16,9 2-173 16</inkml:trace>
  <inkml:trace contextRef="#ctx0" brushRef="#br0" timeOffset="8869.9594">19165 361 495 0,'-6'0'100'0,"-1"12"-92"0,1-2 7 15,-2-10 45-15,2 4 12 16,-3 0-45-16,0 4-4 16,-4 6 0-16,-3 17-12 15,0-8 6-15,1 19-7 16,-5-6 10-16,2 11-19 16,0-8-2-16,0 12-6 15,5-7 0-15,1-4-17 16,6-20-13-16,6 0 9 15,0-10-29 1,2-5-49-16,0 0-62 0</inkml:trace>
  <inkml:trace contextRef="#ctx0" brushRef="#br0" timeOffset="9410.0258">19312 555 443 0,'-6'0'77'16,"4"0"-58"-16,0 0 22 15,2-9 21-15,0 7-13 0,2 3-37 16,-2-2-4-16,2 3-7 15,0 8 23-15,2 5-5 16,1 3-2-16,-1 4-11 16,-4 6-4-16,2-8-2 15,1 7 7-15,-3-5-8 16,-3-4 5-16,3-11-8 16,0 8 5-16,3-19-6 15,-1 8 5-15,1 0 0 16,-3-4-1-16,4-6-13 15,-2 2-5-15,2-17 4 16,5-1 14-16,5-4-19 0,-1-3-30 16,5-16 9-1,-1 15 27-15,2 5 8 0,-4 6 6 16,-1 3 9-16,-6 20-5 16,-1-2 16-16,-2 4-14 15,1 0-2-15,1 5 0 16,-3 0 0-16,1 1-2 15,1 2-2-15,1 10 3 16,0-10-2-16,2 3-2 16,-3-8 2-16,2 5 1 15,-2-8-2-15,0 1-4 16,1-14-32-16,-1 6-69 16,6-4-179-16</inkml:trace>
  <inkml:trace contextRef="#ctx0" brushRef="#br0" timeOffset="9758.5055">19747 545 575 0,'2'-1'65'15,"-2"-8"-64"-15,0 13 5 16,0-5 20-16,0 7 30 15,-2 6-31-15,0 13 5 16,4 2-23-16,-2 4 3 16,2 6-4-16,2-18-6 0,1 3 0 15,2 0 0-15,2-12 1 16,-1-3-1-16,6 1-1 16,1-3 1-16,3-10 15 15,5 1-15-15,1-14 18 16,-2-7-8-16,-1 2-9 15,-8-8 11-15,-7 4-12 16,-4 0-4-16,-8 13-43 16,-9-4-7-16,-10 6-45 15,-8 6-80-15</inkml:trace>
  <inkml:trace contextRef="#ctx0" brushRef="#br0" timeOffset="11428.6837">15934 1430 389 0,'2'2'144'0,"-2"2"-135"15,0-1-9-15,-2-4 0 0,2 1 13 16,0 1 24-16,-2 4 2 16,-4 3-6-16,-1 7-13 15,-4 1 9-15,-7 9-12 16,0 5 7-16,-4 2-21 16,-2-2 5-16,1-4-7 15,0-4 2-15,8-4 13 16,5-4-4-16,4-10 3 15,2 0-13-15,4-2 7 0,2-2-8 16,0-4-1-16,0 2-7 16,6-6 7-16,1-5-1 15,1-8 1-15,6-5-1 16,0-4 2-16,0 4 4 16,-1 2-4-16,-1-2 10 15,-4 5-9-15,-1 6 7 16,-2-3-8-16,0 6-1 15,-3 6 7-15,1 0-3 16,-1 4-4-16,-4-1 4 16,2 3-10-16,-2-1 15 15,5 5-9-15,4 4 3 16,8-2-2-16,1 2 1 16,7 7 4-16,-2-5 5 15,-4 2-10-15,-3 2 11 16,-5-1-9-16,0-3 9 0,-4 3-10 15,0-6 7-15,-1 3-4 16,1-2-2-16,-1-2-2 16,2-5 5-16,-2 4-11 15,1-1 5-15,-1-4-3 16,-2 3-22-16,-1 0 2 16,-3-3-43-16,3-4-25 15,-3 2-129-15</inkml:trace>
  <inkml:trace contextRef="#ctx0" brushRef="#br0" timeOffset="12515.619">17010 1512 533 0,'0'-6'138'0,"-4"2"-120"15,0-2 15-15,2-1 15 16,0 7 16-16,-1 0-25 0,3 0-31 16,3 0-4-1,-6 3-2-15,3-3 12 0,5-3-14 16,-3 8 8-1,-6 0-5-15,4 8 8 0,-5 2-7 16,-1 12-3-16,-6-1-1 16,5 2 4-16,3 0-8 15,0-6 8-15,2-4-3 16,6 2 1-16,0-8-4 16,-2-6-5-16,5 1 4 15,-1-2-17-15,4-10 15 16,5 0 0-16,6-7-6 15,-1-6 8-15,4-2-3 16,-8 0 2-16,-3-2-20 0,-4 2 23 16,-2-2 0-1,-7 2 1-15,0 0 5 0,-2 2-4 16,-3 2 16-16,0 2-14 16,3 6 12-16,0-1-14 15,2 6 4-15,0-1-3 16,2 4-4-16,-2-3 0 15,0 7 2-15,2 1 6 16,-2 2-3-16,2 9 9 16,8 4-9-16,-4 0 1 15,5 10-1-15,5-1-6 16,1-1 3-16,-3 3-3 16,-1-4 3-16,-3 2-1 15,-2 2-1-15,-5-2 4 16,-6 0-4-16,-7-3 7 0,-4-5-2 15,-7-1 0-15,-2-2-3 16,-4-6 0-16,2-3-5 16,5-3-11-16,0-6-52 15,-2 0-55-15,-3-1-210 16</inkml:trace>
  <inkml:trace contextRef="#ctx0" brushRef="#br0" timeOffset="14020.9996">16015 2321 386 0,'0'-2'116'0,"0"4"-100"15,0-4-9-15,-2 2 12 16,2 0 40-16,0-3-20 15,2-1-38-15,-2 6-1 16,0-2 4-16,0 0 4 16,2-4 16-16,-2 6-9 15,0-2 17-15,0 2-14 16,0-4 13-16,0 9-22 16,0-7 4-16,2-3-3 15,-4 6 3-15,2-3 5 16,0-7 1-16,0 2-7 15,0 4-11-15,0 1 11 16,2 0-10-16,-2 0 2 0,0 4-1 16,2-7-3-16,0 0 0 15,-2 1 0-15,0 4-5 16,0 0 12-16,0 2-5 16,0 2 2-16,0-6 9 15,0-2-7-15,0 2 4 16,0 5-5-16,0-4 3 15,0 3-2-15,0-4-3 16,3 0 0-16,-3-8 0 16,0 2 11-16,0 3-11 15,-3 3 5-15,3-7-6 16,0 9 1-16,0 0-3 16,0-2 1-16,0 2-5 15,3 2 9-15,-3-4-5 0,0 0 6 16,0 4-6-16,0-6 1 15,-3 4-2-15,6 0 2 16,-3-2-3-16,0 0 0 16,0 4 1-16,2-4-1 15,1 0 4-15,-1 0 0 16,5 0 1-16,-1-1-6 16,3 3 6-16,2 1-1 15,0 9 3-15,2-2-3 16,3 8 4-16,-1 2 1 15,4 6 0-15,1-4-4 16,-1 4 3-16,4-2-5 0,-5-8 3 16,-3-1-4-1,-1-2 0-15,-7-5 12 0,-1-8-9 16,-2 7-1-16,-4-7 5 16,3 1-6-16,-3-2 4 15,0-2-4-15,2 2-1 16,-2-2-6-16,0 3 3 15,2 3-20-15,0-2 6 16,-2-5 14-16,3 0-4 16,2-6 3-16,3-8 0 15,5-10-3-15,3 0 2 16,5-12-13-16,-2-3 14 16,4 0 2-16,-3 5 4 15,-1 8 6-15,-3 5-5 16,-5 7 15-16,-6 12-7 0,-1 1 0 15,-4 1-11 1,-2 4-3-16,2 0-7 0,-2 1-7 16,-1 2-13-16,3-3-27 15,-2 1-36-15,-2 6-97 16,4-6-279-16</inkml:trace>
  <inkml:trace contextRef="#ctx0" brushRef="#br0" timeOffset="14818.551">17035 2327 372 0,'0'2'183'0,"0"-7"-133"15,0 2-41-15,2 3 23 16,-2-5 41-16,0 1-31 15,-2 6-6-15,0 0-27 16,0-8 12-16,0 10 0 0,2-2 17 16,0-6-16-16,0 2-17 15,-5 6 3-15,1-8-4 16,-8 8-5-16,-7 2 7 16,-4-5-1-16,-1 4-4 15,-1 5 8-15,-2-6-7 16,5 4 7-16,2 0-7 15,0 5-1-15,2 6-1 16,2 9 8-16,3-4-11 16,3 5 10-16,0-8-14 15,8-4 10-15,6-4-6 16,10 4-1-16,1-3 1 16,12-11-10-16,4-3 4 15,12-3-7-15,-1-10 5 16,2-9 11-16,-3 4-29 0,-8-2 3 15,-13-1 6 1,-8-4 11-16,-8 3 9 0,-6-4 7 16,-7 2 6-16,-7-3-11 15,-4 10 12-15,-2 3-9 16,-9 10 9-16,-6-5-9 16,0 16-7-16,-1 1 2 15,3 2-41-15,6-4-66 16,6 14-173-16</inkml:trace>
  <inkml:trace contextRef="#ctx0" brushRef="#br0" timeOffset="17651.9657">21456 617 460 0,'2'2'93'0,"0"-4"-67"0,-2 4 26 15,-2 6 15-15,0-4 3 16,2-2-33-16,-2-2 2 15,2 5-15-15,-2-20 14 16,2 15-6-16,0-4-3 16,0 4 0-16,0-4-11 15,0 12 12-15,0-8-15 16,0 0 11-16,0 3-25 16,0-2 10-16,4-1-7 15,-2 0-3-15,0 0-1 16,3 9 4-16,3-9-5 15,6 6 7-15,6 1-3 16,7-3 4-16,6-6-13 16,0 10 7-16,4-4-2 0,0-8 0 15,1 11-6-15,2-6 5 16,5-5-14-16,-7-8 14 16,-3 16-7-16,-8-10 7 15,-4 5-1-15,-11 6 0 16,0 5 3-16,-7-7 0 15,1-7 0-15,-8 9 3 16,2-5 0-16,-2-1 0 16,0-6-6-16,-1 18 3 15,1-15-6-15,-3-7 6 16,3 9 1-16,-7-2-1 16,1-6-3-16,-4-2-3 15,-1 11 12-15,0-17-7 0,1 5 3 16,1-3-4-1,-5 12 8-15,1-8-12 0,-1 8 5 16,1-4 1-16,1 2-4 16,3 6 5-16,7-1-2 15,2 2-7-15,2 0 3 16,2 2-11-16,2 3 6 16,-2-9-10-16,1 7 4 15,-1-8 4-15,6 13 9 16,8-3-4-16,7 0 14 15,4 4-6-15,6 3 5 16,-6-1-8-16,-3-7 6 0,-2 13-7 16,-1-5 3-1,-6 2 0-15,-1 2 0 0,-3 2 2 16,-5-1 0-16,-6 2 0 16,-4 0 15-16,-9 7-16 15,-8-5 14-15,-3 3-14 16,-5-2 6-16,0-4-7 15,7-11 1-15,2 5-4 16,4-13 9-16,3 8-11 16,4 1 5-16,-1-9-8 15,6-7-52-15,2 11-14 16,4-12-63-16,0 0-28 16</inkml:trace>
  <inkml:trace contextRef="#ctx0" brushRef="#br0" timeOffset="18289.8515">22982 630 363 0,'-5'1'247'15,"1"1"-152"-15,0 1-69 16,2-6 26-16,0 6 4 16,-1-6 4-16,1 6-53 15,-3-6-6-15,-6 9-1 16,-2-6 0-16,-5-1 3 16,-2 1-3-16,-2 11 0 15,4-5 6-15,3-2-11 0,1 10 11 16,7 1-12-16,3-15 8 15,4 11-4-15,0 6-4 16,2-6 6-16,5 0 0 16,1 7-2-16,4-5-5 15,1 0 10-15,1 3-7 16,-1 2-1-16,0 2 2 16,-4-6-1-16,-2-4 4 15,-5 1 0-15,-2-6 1 16,-7-4 18-16,-6 12-11 15,-3 1 19-15,-2-10-19 16,-3 5 12-16,2 0-18 0,3-3-3 16,8-4 1-16,3 8-3 15,3-2-14-15,2-6-32 16,2-10-49-16,3 8-68 16,6-10-129-16</inkml:trace>
  <inkml:trace contextRef="#ctx0" brushRef="#br0" timeOffset="18541.8521">23136 692 584 0,'2'-3'91'0,"-2"-6"-71"16,0-1 20-16,0 6 11 15,0 8-11-15,2-3-39 0,-2 8 6 16,0 3-7-16,0-5 37 15,2 7-30-15,-4 5 1 16,2 1-8-16,-2-6 1 16,0 12-5-16,-1-14-10 15,-1 4-23-15,2-4-32 16,-2 10-40-16,-1-18-42 16,-2-6-149-16</inkml:trace>
  <inkml:trace contextRef="#ctx0" brushRef="#br0" timeOffset="18700.7613">23154 495 564 0,'0'1'122'0,"2"2"-108"0,-2 7-10 15,0-2-4-15,0-8-1 16,4 2-62-16,3 8-157 15</inkml:trace>
  <inkml:trace contextRef="#ctx0" brushRef="#br0" timeOffset="19901.8101">23887 789 480 0,'-2'11'178'16,"-3"-5"-178"-16,5-4-15 16,-3-6 9-16,6 6 6 15,4-6 0-15,8 0-20 16,3 6-47-16,2-6 35 15,4 2 22-15,-5 8 5 16,-6-8 5-16,-5-10 16 16,0 2 1-16,-8-6 19 15,0 2-27-15,-8 1 13 16,4 1 7-16,-7 1-12 16,-5 7-8-16,-1-10-3 0,-4 10 24 15,-1 4-13 1,2 1 11-16,4 4-13 0,3 3 6 15,3 0-12-15,0-1 0 16,4 9 0-16,3-5-7 16,6 14-4-16,1-2 7 15,5-1 2-15,4-3-7 16,3-2 1-16,2-13 5 16,2 0-1-16,2-6 19 15,-2-4-3-15,3-6-20 16,-2-7 1-16,2 2-4 15,-1-2 1-15,-4 0-3 0,-2 3 8 16,-1 4-5 0,-6-4 1-16,-2-1-13 0,-1 12-1 15,-3 1-4-15,-1 12 7 16,-2-7-11-16,2 4 20 16,3 4 3-16,-1-5-7 15,3-9 12-15,2 10-4 16,-5 6-2-16,3-16 5 15,2 11 2-15,2 3-6 16,-2-5 2-16,6-2 2 16,2 6-8-16,0 0 3 15,-1-8-5-15,5-2-2 16,0 0 0-16,-1-9 0 16,-3-2-1-16,0 3 3 15,-5-4 10-15,-3 10 7 0,1-2-5 16,-8 3 2-16,-2 2-7 15,0 1-4-15,0-4 1 16,0 8-2-16,2-4 2 16,2 1 2-16,3-2-2 15,2 5 3-15,-2-3-2 16,2 4 6-16,-1 3-8 16,4 2 4-16,5-15-4 15,6 1-10-15,4-3 5 16,4-14-3-16,2-9-22 15,0 9 21-15,-4-8-17 16,-2-9 23-16,0 12-15 16,-5 4 20-16,-6-7 1 15,-3 6 25-15,-6 7 2 0,-2 5-6 16,-8 11 10-16,3 2-21 16,-2 4 12-16,2 3-23 15,0-3 11-15,2-2 6 16,-2 6-4-16,3 10-13 15,-3 4 0-15,-3 7 1 16,3 5 6-16,-2-5-9 16,0-5 5-16,-3-8-6 15,3 1-35-15,0-11-35 16,-3 0-67-16,-3-12-212 16</inkml:trace>
  <inkml:trace contextRef="#ctx0" brushRef="#br0" timeOffset="20534.0643">24619 630 624 0,'-6'6'97'16,"1"-4"-80"-16,5-7 1 15,3 3 41-15,3 4-27 16,6 1-32-16,3-1-18 15,5 4-21-15,3-6 29 16,3-6-26-16,-4 7-14 16,1-7-8-16,-3-1 24 0,0 7 19 15,-2 0 12-15,-5-9 3 16,-1 13 5-16,-4 1 30 16,-1-8-7-16,-5 3 9 15,0-2-14-15,-2 7 7 16,-2 2 3-16,0 4-16 15,-3 16-14-15,3 1 1 16,0-11-8-16,0 0 11 16,4-2-14-16,2-5 6 15,1-6-5-15,3 11-4 16,4-10 6-16,1-1 3 16,3-16-8-16,-1 2 6 15,6-15 3-15,-4 7-6 0,1-8 4 16,0 2-2-1,-3 2 0-15,-2 0-5 0,-1 0 2 16,-5 13 5-16,-5 9 2 16,0 7-9-16,0 1-13 15,-2 7 9-15,0-11 9 16,0 2 8-16,2 0-8 16,-2 5 7-16,2-6-3 15,4 10 17-15,-2-11 7 16,3 1 0-16,-1-5-5 15,6 7 8-15,-1-2-20 16,2 0-3-16,34-1-2 0,-36-4-4 16,-5 0-2-1,4 13-14-15,0-19-14 0,11-1-37 16,0 7-55-16,4 3-121 16</inkml:trace>
  <inkml:trace contextRef="#ctx0" brushRef="#br0" timeOffset="21275.6433">25542 638 499 0,'0'-8'83'0,"-2"5"-46"16,2 6 15-16,-5-12 17 16,1 7 23-16,-3 2-8 0,1-6-33 15,-1 6-34-15,0 0-5 16,1 0-9-16,-3 2-6 15,-3-4 1-15,-1 4 2 16,-5 10-1-16,3 5-5 16,-3-3 4-16,3 11-2 15,1 4-4-15,5-14 13 16,3 6-10-16,6 7 3 16,0-2-1-16,6-12-10 15,5 6-2-15,5-10 1 16,1-16-8-16,6-2 19 15,1-3-31-15,1-4 23 16,0-5-18-16,-4 3 8 16,-2-10-6-16,-4 5 13 15,-3-3-9-15,-2 13 23 16,-5 5 1-16,1 1 12 0,-1 6 26 16,-2-3-1-16,1-6 7 15,0 2-31-15,7 7 3 16,3-2-17-16,1 6 0 15,3 6 0-15,-3-10-4 16,1 0 4-16,-1 0-10 16,2-8 7-16,-7-3-18 15,4 5 5-15,-5-5-31 16,0 11 21-16,-5 9 8 16,0-15 17-16,-4 12 0 15,0-11 2-15,0-7 13 0,0-4-3 16,0 16 16-16,-2-11-12 15,0 11 6-15,0-3-18 16,-5 6 13-16,3-12-5 16,0 3-11-16,-1 0 0 15,-4-9 9-15,-2 14-3 16,-2 9 7-16,-3-4 12 16,3 10-22-16,-1 16 4 15,8-8-3-15,1 0-4 16,7 6 0-16,5-1-19 15,7-5 8-15,-3-1-34 16,4-3 4-16,-1 0-5 0,-1-9 9 16,-2-3 4-16,4-8-23 15,1-2-37-15,4-2-33 16,-2-6-43-16</inkml:trace>
  <inkml:trace contextRef="#ctx0" brushRef="#br0" timeOffset="21589.7611">25948 671 448 0,'9'-13'79'16,"-3"8"-62"-16,1-10 47 15,-3 7 27-15,1-7-17 16,0 5-38-16,-5-6 4 16,-3 19 9-16,3-7-20 0,0 4-4 15,-5-2-24 1,5 4 8-16,0-7-4 0,3-1-10 15,-1 12-2-15,3 0 7 16,-1-6-1-16,5 6-6 16,2 14-10-16,0-14 6 15,2 9 7-15,-1 0-1 16,-1 0 3-16,-7-1-5 16,0 1 6-16,-4-8-9 15,-4 7 2-15,0-3-11 16,-5 4-31-16,-7 1 2 15,-3-3-78-15,-6-4-56 16</inkml:trace>
  <inkml:trace contextRef="#ctx0" brushRef="#br0" timeOffset="21787.1695">26073 581 282 0,'17'0'434'16,"3"7"-384"-16,-2-14-33 16,2 5 59-16,-4 0-24 15,1 4-52-15,-1 5-23 16,2-7-69-16,-4 0-42 16,1 0-153-16</inkml:trace>
  <inkml:trace contextRef="#ctx0" brushRef="#br0" timeOffset="69129.8836">10440 2333 177 0,'0'-1'339'16,"0"1"-300"-16,-2-3-38 0,4 1 51 16,0 2 4-16,-2 5-38 15,3-8-16-15,-3 3 0 16,-3 3 0-16,6-3-1 16,-3-3 12-16,0 6-13 15,0-2 13-15,2-2-10 16,-4 2 6-16,-1-1-5 15,3 3 9-15,0 11 16 16,-4 10-16-16,2 12 1 16,0 2-11-16,-8 12 8 0,2 0-10 15,-3 6-1 1,-3-3 0-16,-3 7 0 0,5-4 0 16,1-2 1-16,0-5-5 15,-1-2 9-15,8-7-7 16,2 0 5-16,-2-5-4 15,6-7 3-15,-4-6-3 16,0-2 1-16,-3-8 0 16,7-5-1-16,-4-2 5 15,4-3 1-15,1-4 0 16,-3 2 26-16,-5-2-8 16,1-1 4-16,2-3-27 15,-8 4 3-15,6-4 11 0,-5-1-7 16,-3-1 7-16,-1 2-13 15,7-3 11-15,-10 3-10 16,3 2-2-16,2 0 2 16,-3 1-2-16,3-1 0 15,-2-4-6-15,4 4 4 16,-2-4 4-16,-1-1-6 16,2 2 12-16,3 1-11 15,1-7 7-15,2 5-1 16,-2-2-3-16,6 3-1 15,0-5 0-15,0 4 2 16,0-2-6-16,0 3 11 16,0 1-13-16,2 2 9 15,-2 4-4-15,0 0-9 0,4 0 8 16,4 9 3 0,-2-1 1-16,7 7 8 0,6 3-7 15,10 7 2-15,-5-2-2 16,5 1 1-16,-3-4-2 15,3 1-2-15,-6-5-5 16,-1-7 4-16,-4 0-2 16,-4-7-4-16,-6-4 4 15,6-3-7-15,-3-1 7 16,4-5-3-16,1-5 5 16,-5-7-12-16,-2-2 8 15,-4-5-12-15,-1-1 18 16,-2 3-2-16,0 4 7 0,1 7-9 15,-6 2 8-15,6 5-6 16,-6 4 5-16,6 4-6 16,-6 1 1-16,6 1-1 15,-6 3-1-15,1 6 4 16,-9 2 14-16,-5 7 4 16,-8 8 10-16,-5 1-15 15,-3 4 16-15,1 0-21 16,2-5 3-16,10-2-6 15,-4-4-5-15,5-7 0 16,7 6-4-16,0-5-6 16,0-2-58-16,2-1-55 0,5 0-154 15</inkml:trace>
  <inkml:trace contextRef="#ctx0" brushRef="#br0" timeOffset="76071.7285">5953 4315 449 0,'-15'-6'100'0,"3"2"-62"15,1 0-30-15,4-5 44 16,1 3 0-16,4 4-27 16,-1-1-16-16,1 0-4 15,2-2 12-15,-7 5-8 16,5-6 22-16,-7 0-20 15,-2 0 17-15,-2-1 9 0,2-2-10 16,-3-1-13-16,-1-2-3 16,3-4 6-16,-1 1-14 15,-3 2 17-15,3-3-20 16,-3 0 1-16,7-2-1 16,5-2 0-16,2-2-3 15,0 0 6-15,6-3-4 16,-2 4 7-16,9-4-1 15,-4 0-4-15,2-4 4 16,-2-2 1-16,4-6-11 16,-6-1 6-16,5 2-1 15,1 0 0-15,1 1 5 16,-3 9-6-16,4 0 5 16,-4 6-3-16,0 3 3 15,-3 0-8-15,6 3 2 0,-3 1 2 16,1-4-3-1,6-2 2-15,7 1-5 0,6-3 12 16,2 1-6-16,0 4 0 16,-3 0 1-16,-1 3 3 15,-4 6-6-15,-12-2 2 16,3 2 0-16,-1 3 0 16,0 0 4-16,0 1-5 15,12 3 5-15,0 0-3 16,6 4 3-16,2 3-7 15,1-3 5-15,3 8-2 16,-3-2 0-16,-3 2 4 0,-6 2-7 16,-3 4 7-1,-5-2-3-15,2 4 6 0,-4 0-13 16,1 0 10-16,4 0-7 16,-9 2 6-16,2-1-4 15,-1 0 1-15,1 0 0 16,-5-2-3-16,2 3 10 15,-4-1-11-15,-4-3 11 16,-2-1-7-16,3-1 0 16,-8 2-1-16,3-4 1 15,4 1 2-15,-4 1-2 16,-4 2 0-16,4 0 15 16,-6 3-14-16,-1 0 9 15,3 3-8-15,-8-2 3 0,3-4-3 16,-4 2 4-16,1 3 4 15,1-6-9-15,2 3 7 16,0 1-7-16,4-3 8 16,-4-7-8-16,4 4 3 15,3-3 0-15,-1-2-5 16,-1 0 2-16,4 0 2 16,-6 0-3-16,-5-5 2 15,3 2-4-15,4 5 5 16,-11 0-2-16,1-3 4 15,5 6-7-15,-9-3 4 0,-2 0-2 16,2-1 12 0,-1 1-12-16,-2-3 6 0,-4 3 0 15,9-8-7-15,0 2 5 16,2 0-6-16,5 0 4 16,14-6-4-16,-17 1-2 15,16 2 3-15,-13-2 1 16,-7-1 0-16,-6 3-1 15,-5-1 4-15,-2-2-3 16,6 4 5-16,-2-4-10 16,7 4 5-16,5-2 0 15,-1-2 0-15,5-6-4 16,7 2 1-16,-12-15-20 16,7 6 13-16,2 1-21 15,1 3-23-15,-1 0-58 0,-6-13-89 16,-3-3-320-16</inkml:trace>
  <inkml:trace contextRef="#ctx0" brushRef="#br0" timeOffset="92199.4961">10120 4989 532 0,'0'-3'87'0,"2"3"-80"16,-4 0 4-16,4 0 29 16,-6 0 1-16,0-1-32 15,4 1 8-15,-2 0-15 16,0 0 12-16,6 1-10 15,0-1 20-15,-2 0-1 16,0 0 4-16,0 0 4 0,-2 0-11 16,0-1 1-1,0 2-7-15,-2 2 11 0,4 3-5 16,-6 8-4-16,2 5 2 16,-4 6-6-16,2 6-7 15,-2 8 7-15,1 4-2 16,1 2-8-16,2 1 21 15,0 1-15-15,2-3 6 16,-4-8-10-16,10-4-4 16,-8-10 0-16,4-7 0 15,-2-9-2-15,-2-5-6 16,4-2 4-16,-2 1-25 0,-2-5 8 16,2 4-22-1,0-2-11-15,0-3-62 0,-4-6-33 16,0 0-123-16</inkml:trace>
  <inkml:trace contextRef="#ctx0" brushRef="#br0" timeOffset="92767.7868">10068 5029 526 0,'5'-1'101'0,"-1"-2"-83"16,0 1 2-16,0-2 47 16,-4 4-34-16,6 0-6 15,-8-2-24-15,2 4 8 16,2-2 1-16,0 0 13 0,2 0-9 15,7-2-13-15,-1 0 10 16,3 2-12-16,5 0 9 16,-1 0-8-16,3 0-1 15,5-2 2-15,1 0-6 16,-3-4 3-16,1 2-1 16,3-2-1-16,-10 6-1 15,4-3-5-15,-10 2 5 16,-2-1 2-16,-2 2-14 15,-1-4 5-15,-6 4-4 16,9 0-3-16,-2 0-1 0,0 0-17 16,-1-1-5-1,3 1-34-15,-9 1-38 0,4-1-99 16</inkml:trace>
  <inkml:trace contextRef="#ctx0" brushRef="#br0" timeOffset="93120.8993">10060 5213 344 0,'-3'0'86'0,"8"-2"-63"16,-7 2 5-16,2 0 14 16,0-2 4-16,4 0-7 15,2 2-14-15,7-1-9 16,3-3 1-16,-3 4-6 16,6-7 6-16,1 3-4 15,-1-1-12-15,0 3 4 16,-4-3 0-16,1 4-10 15,-10 1 0-15,1 0-14 16,-3 0-22-16,4 0-27 0,-2 0-17 16,0 1-103-16</inkml:trace>
  <inkml:trace contextRef="#ctx0" brushRef="#br0" timeOffset="95909.8618">9959 6364 183 0,'5'-4'135'16,"1"3"-89"-16,-3-2-19 15,-1 3 21-15,-7 3 0 0,-1-2-4 16,6-1-4 0,2 0-10-16,-2 0-8 0,4 0-9 15,-4 0 11-15,-4 0-18 16,2 0 6-16,-1 3-5 15,3-3 3-15,5-3 6 16,-3 3-4-16,-2-1 7 16,0 1-13-16,2 1 15 15,-6-1-13-15,4 4 5 16,0-4-13-16,0 3 1 16,-2-3-1-16,-1 0 2 15,3 0-4-15,0 1 7 16,-5 1-1-16,5 9 5 15,5 2 8-15,-7 7-16 16,2 7 7-16,-3 4-8 0,1 6 5 16,0 2-5-16,2 4 0 15,-2-3 0-15,4 1 3 16,-2-6-1-16,-4-7 2 16,6-3-4-16,0-6 3 15,2-5 0-15,-4-4 2 16,8-3-4-16,-6-6-1 15,-4-1 3-15,-3-1-7 16,2 1 7-16,6-3-6 16,-1 3-5-16,3-1 2 15,-1 1-18-15,1-4-13 16,-5-2-13-16,6-1-72 0,1-3-70 16</inkml:trace>
  <inkml:trace contextRef="#ctx0" brushRef="#br0" timeOffset="100872.5145">9975 6586 202 0,'-2'0'170'16,"-5"0"-121"-16,7 3-26 16,-5-3-7-16,5 0 11 15,-2 0-9-15,4-3 2 16,-2 3-19-16,0 0 2 15,-5 0 12-15,5 0-10 16,3 3 17-16,6-3-10 16,-2 2 8-16,3 2-10 15,9-2 6-15,-6 2-1 0,3 0-1 16,8-2-9 0,-4 2-1-16,5-2-6 0,-3 0 5 15,-5-2-6-15,4 0 8 16,1 0-13-16,-4 0 7 15,4-2 1-15,-7-4-10 16,6 4-11-16,-7 0-19 16,-8 0-45-16,-8 4-58 15</inkml:trace>
  <inkml:trace contextRef="#ctx0" brushRef="#br0" timeOffset="102171.767">9995 6367 194 0,'-10'3'121'16,"-2"-1"-84"-16,5 3-25 15,0-4 26-15,-2 3 11 16,2-4-22-16,7 3-17 15,-6-3-8-15,6 1 1 16,2-1-1-16,0 0 18 16,-4 0 3-16,2 0 21 15,2 0-8-15,-2 0-4 16,0 0-12-16,2 0 1 0,1 3 1 16,-3-3-12-16,2 2 13 15,-2-2-12-15,6 3 8 16,1 1-18-16,5-2 8 15,3 2-7-15,5 1-3 16,3-4 1-16,-2 3 0 16,6 0 0-16,-2 0 0 15,-1 3 2-15,-3-5-1 16,3 2-2-16,-8-3 5 16,-6 4-5-16,9-5 1 15,-9-2 0-15,4 2 1 16,-3 2 0-16,-2-2-2 0,-7 0 5 15,2 1-3 1,-4-1 2-16,2-1-6 0,2 2 2 16,-8-1-1-16,8 0-4 15,-8 0-2-15,2 5-8 16,-2-5-10-16,6 0-14 16,-6 1-68-16,6-1-77 15</inkml:trace>
  <inkml:trace contextRef="#ctx0" brushRef="#br0" timeOffset="110292.616">9943 8007 189 0,'-2'-6'243'16,"-6"-1"-184"-16,2 6-15 16,9-6 36-16,-10 3-2 15,1 1-29-15,6-1-3 16,-5 0-39-16,1 1 31 16,4 3-8-16,-2-1-11 15,0 1-6-15,8-2 4 0,-6 2-1 16,2 0-8-1,0 2 0-15,-2-2-3 0,3 1-2 16,-6 2 1-16,3-2-8 16,-2 2 8-16,4 3-8 15,-2 6 4-15,5 3 0 16,-1 8-3-16,10 5-3 16,-1 1 1-16,7 5-7 15,-2-5 11-15,2 1-3 16,-2-4-2-16,0-2-13 15,-8-4-4-15,2-3 0 16,1-6-19-16,-3-2 2 16,-4-5 11-16,7-3 20 15,1-5-13-15,1-3-5 16,3-12 4-16,2-2 16 0,2-10-8 16,3-8-13-16,0-4 19 15,2-1 9-15,-8-5 0 16,-3 4 2-16,3 4 8 15,-5 5-8-15,-1 7-2 16,-1 7 6-16,-1 6 3 16,-9 5-9-16,2 3-6 15,-6 7 4-15,2 1-7 16,-2 0 7-16,2 1-21 16,-2 5-48-16,0 1-88 15</inkml:trace>
  <inkml:trace contextRef="#ctx0" brushRef="#br0" timeOffset="113250.9137">9767 9230 121 0,'-4'-8'372'0,"2"4"-331"0,0-1-34 15,-1 4 3-15,6 1 18 16,3-2 52-16,1 2-26 15,4 0-18-15,-4 2-18 16,-3 2 19-16,5-2 3 16,2 4 12-16,-6 0-17 15,6 0-15-15,0 2 6 16,-6 4-8-16,3 0 3 16,1 7-18-16,3 4 5 15,-4 4-8-15,7 4-2 0,-1 7 2 16,-1 2 0-1,-3 2 0-15,3 1 3 0,-2-3-6 16,-2-2 7-16,6-2-8 16,-1-7-1-16,-5-8 0 15,-3-4-5-15,3-5-2 16,1-10 5-16,-6-2-3 16,7-1 6-16,3-6-5 15,-1-10 2-15,-5 1-3 16,13-4 4-16,-9-6-8 15,5-2 9-15,3-2-4 16,-1-4 2-16,-3-5 5 16,2-2-2-16,0-1 1 15,-5-1 6-15,-1 7-5 16,1 6 3-16,-7 8-2 0,-2 4 0 16,2 8 1-1,-6 1 0-15,6 2 3 0,-4 3 0 16,-6 2-3-16,2 4 0 15,2-2-16-15,-2 4-31 16,-4 0-33-16,10-1-18 16,0 6-20-16,-4 1-26 15</inkml:trace>
  <inkml:trace contextRef="#ctx0" brushRef="#br0" timeOffset="115996.0442">10149 10820 490 0,'2'-6'85'15,"-2"4"-41"-15,-2-3-7 16,2 2 11-16,-5-1-1 16,7 3 6-16,3-4-25 15,-3 4 5-15,0 1-17 16,-2-3 7-16,0 2-1 16,0 1-4-16,2 0-2 0,-4 0-13 15,4 0 8-15,-2 0-11 16,0 1 12-16,-2-1-11 15,4 0 10-15,-4 3-9 16,0 0 6-16,4 5-1 16,-2 10 6-16,-4 9 1 15,2 8-7-15,-1 7-3 16,-4 4-3-16,-1-1-2 16,8-5 6-16,-7-2-10 15,1-8 5-15,2-4-11 16,2-8-4-16,0-6-12 15,4-4 7-15,0-4-30 0,2-2-11 16,0-2-38 0,-6 0 0-16,2-2-62 0</inkml:trace>
  <inkml:trace contextRef="#ctx0" brushRef="#br0" timeOffset="116344.9106">10126 10707 666 0,'5'-8'73'0,"-5"1"-59"16,2 3-13-16,-2 2 10 15,8 2 4-15,-3-2 17 16,2 0-30-16,6 2-2 16,5-2-5-16,0 0-1 15,4 2 3-15,3-4 0 16,2-1 1-16,0-1-17 16,1 0-5-16,1-1-23 15,4-3-10-15,-2-1 4 16,-2 1-27-16,-4 3-81 15</inkml:trace>
  <inkml:trace contextRef="#ctx0" brushRef="#br0" timeOffset="116651.7315">10026 10946 665 0,'-3'4'128'16,"-1"0"-86"-16,6 0-41 0,8-1 1 15,-4 0 50-15,3 1-17 16,5 3-25-16,5-4-10 15,-1 3-5-15,3-1-15 16,0-4-10-16,6 2-19 16,-11-2-21-16,-1 2-25 15,-1-1-69-15,-10 2-156 16</inkml:trace>
  <inkml:trace contextRef="#ctx0" brushRef="#br0" timeOffset="119030.4811">9819 12236 142 0,'-2'-2'0'0,"-5"0"-8"0,0 0-11 16,-2 0 19-16,9 0 30 15,-6 0 33-15,1 2 16 16,1-2 6-16,4 4-14 16,-5-4-13-16,0 2-14 15,8 0-5-15,-1 0-5 16,3-2-15-16,-5 0 10 0,2 0-15 15,-4 2 25-15,-1-2-10 16,3 2 9-16,-2 0 9 16,2-2 8-16,2 4-4 15,1-2-17-15,-6 0 12 16,6 2-23-16,-6 0 16 16,1-2-26-16,4 0 10 15,3 0-23-15,-7 2 6 16,4 0-3-16,2 2-2 15,3 4-1-15,2 5 0 16,9 6-5-16,1 5-1 16,6 2 4-16,-3 2-11 15,1-2 5-15,-6 2 2 0,1-4 0 16,-5 0-2 0,1-2 6-16,-3-1-6 15,3-3 6-15,-3-3-2 16,-5-4-13-16,1-1 5 0,2-6-23 15,0 0 33 1,-5-7-10-16,9-1-1 0,3-6-4 16,-7-8-2-16,7-5 10 15,-1-8-10-15,-1-4 9 16,-5-3 2-16,9 1 8 16,-7 1 5-16,7 3-1 15,-3 3 0-15,3 7-3 16,0 1-1-16,-10 4 9 15,0 0-5-15,2 5-4 0,-5 1 17 16,-5 6-10-16,6 1-7 16,-6 5 0-16,-2 0-7 15,6 1-21-15,-4-1-62 16,-2 3-39-16,0-2-107 16</inkml:trace>
  <inkml:trace contextRef="#ctx0" brushRef="#br0" timeOffset="120163.6606">9948 13477 285 0,'-2'-6'322'0,"4"1"-211"16,-2 0-67-16,-2 3-14 15,8 1 39-15,-10 1-6 16,6 1-16-16,-2 1-28 15,0-2 12-15,-4 4-8 0,8-3 17 16,-6 2-28-16,4 0 2 16,4 2-12-16,-1 3-1 15,0 0-2-15,4 8-4 16,-1 10 1-16,-1 8-15 16,2 6 1-16,0 9-6 15,0-2 8-15,-3 0 6 16,8-5 10-16,-5-3 0 15,5-8 0-15,-1-5-3 16,5 0 7-16,-7-6-4 16,5 1 6-16,-3-6-10 15,-5-3 6-15,-1-2-4 16,0-2 0-16,2-3 2 0,-3-1-2 16,1-4 2-16,2 0-3 15,-2-3 2-15,6-1-4 16,-6-2 5-16,6-3-1 15,5-3-8-15,-3-8-1 16,6-3-3-16,0-3-3 16,4-5 9-16,-2-6-15 15,4-1 12-15,-3 2 9 16,-4 0-2-16,0 5 6 16,-3 8-3-16,-5 2 1 15,-5 6 0-15,3 4-1 16,-4 4-2-16,0 0 1 0,-2 6-23 15,-1-2-2 1,-3 1-26-16,2-2 16 0,0 1-14 16,4-8 3-16,4 2 44 15,1 0 3-15,-3 5 0 16,0 0-10-16,-6 8-61 16,-2-2-126-16</inkml:trace>
  <inkml:trace contextRef="#ctx0" brushRef="#br0" timeOffset="122970.0116">9763 15146 275 0,'2'0'129'16,"-4"-5"-68"-16,6 5-14 15,-8 0 3-15,4 0 15 16,2-4-22-16,0 4-1 16,0 0-10-16,1 0-7 15,-3-1 1-15,2-2 13 16,0-1-1-16,-4 0-15 15,4 2 7-15,1-2-5 16,-3 4 20-16,6 0-14 16,-6 0 2-16,3 0-10 0,-3 0 7 15,2 0-14-15,-4 0 12 16,6 0-7 0,-4 0-5-16,2 4 1 0,5 5-9 15,2 5 11-15,-2 5-18 16,8 6 9-16,5 7-9 15,7 0-1-15,0 5 0 16,2 6 0-16,-8 2-4 16,4-6 9-16,-11-3-7 15,1-4 6-15,-2-2-6 16,-3-6 5-16,-8-3-6 16,2-8 3-16,-4-8-2 15,0-1-1-15,2-4-7 16,1 0 2-16,-3 0-12 15,0-4 10-15,8-4-19 0,0-6-19 16,7-9 35 0,1-9-5-16,11-4 7 0,-6-1 3 15,6-1 8-15,4 3 0 16,5-1-2-16,1 0 5 16,4-5-1-16,1 3 0 15,-6 6 15-15,-5 5-1 16,-9 4-3-16,-3 5-1 15,-11 9-4-15,-1 0 4 16,-5 5-6-16,2 4 6 16,-2 0-11-16,1-4-2 15,4 4 4-15,-5 4-2 16,-2-4-1-16,0 0-3 16,2 0 1-16,-4 4 0 0,4-4 1 15,-4 0-18-15,2 0-1 16,0 0-22-16,-2 2-36 15,-8 6-86-15,-3 6-89 16</inkml:trace>
  <inkml:trace contextRef="#ctx0" brushRef="#br0" timeOffset="127827.8541">9904 14859 463 0,'0'-8'120'15,"-6"4"-57"-15,2-2-28 16,0 2-6-16,4 1 4 16,4-1 1-16,4 3-11 15,-6 1 5-15,0 0-1 16,2 0 3-16,-6 4-13 16,2-4 8-16,-2 1 3 15,6 2-2-15,-2-3 8 16,0 0-7-16,3 1 11 0,-1 4-19 15,0-1 12-15,-1 6-14 16,6 5 16-16,-5 10-15 16,3 5 4-16,-1 14-6 15,2 6-4-15,-2 8-1 16,-6 4-8-16,-2 5 4 16,2-3-5-16,-2-6-2 15,-5-2 2-15,7-6-3 16,2-9 2-16,-4-14-2 15,-1-4-1-15,6-12-9 16,-6-2 11-16,1-8-7 16,-2 3 3-16,2-4-13 15,2 0 7-15,0 0-10 16,-2 0-6-16,4 0-5 0,4 0-13 16,-10 0-17-16,2 0-18 15,4 0-24-15,-2 0-39 16,-2 5-64-16</inkml:trace>
  <inkml:trace contextRef="#ctx0" brushRef="#br0" timeOffset="128430.5079">10057 14927 265 0,'0'-9'407'15,"0"7"-295"-15,0 1-55 16,-5-1-5-16,1 2 10 0,0-2 7 16,-1 2-25-1,7 0-14-15,-6 0-21 0,4 0 8 16,7 0-7-16,-3 0 15 15,-2 0-10-15,0 0-4 16,0 0-2-16,-4 0-6 16,2 2 0-16,2-2-2 15,1 2 8-15,4 1-8 16,6 1 1-16,5 1-1 16,7-3 4-16,6 0-5 15,7-2 1-15,-5 2-2 16,7-4 3-16,5 0-8 0,-7 0 12 15,-3 2-12 1,1-5-1-16,-7-1 2 0,-11 5-11 16,-5-1 5-16,-7 0-3 15,-1 2-13-15,-5 0-4 16,-3-2-23-16,1 2 1 16,0 0-40-16,2 4-41 15,-9-1-115-15</inkml:trace>
  <inkml:trace contextRef="#ctx0" brushRef="#br0" timeOffset="129223.6418">10014 15243 265 0,'-2'0'130'0,"0"-3"-64"15,-2 3-24-15,6 0 8 16,-2 0 19-16,2 0-13 15,0 0-4-15,-2 0-16 0,5 0-14 16,-3 0-2-16,-2 0 9 16,2 0 6-16,10 0-9 15,-8 0-4 1,5-4-3-16,7 2 2 0,-3 2-13 16,1 0 7-16,5 2-14 15,-3 2 2-15,4-4-3 16,6 3 0-16,-3-3 0 15,-3 5-3-15,4-4 2 16,-6 2-8-16,-5 3 4 16,-3-6-8-16,-4 0 9 15,-6 4-3-15,-2-4 2 16,0 0-4-16,4 0 4 16,-2 0-4-16,-6 0-8 0,4 0 11 15,2 0-5-15,-4 0 9 16,2 0 1-16,0 0 0 15,-4-4 0-15,-5 4-6 16,-10 0-2-16,4 0-11 16,-8 0 4-16,-1-4-5 15,-3 4 8-15,2-2-4 16,2 2 10-16,8-3-1 16,5 3 7-16,8 3-11 15,4-3-21-15,-5 2 9 16,10 2 10-16,3-4 6 0,8 4-13 15,3-4 0 1,10 0-20-16,2 0 32 0,6-4 9 16,-1-2 4-16,-1 2 7 15,-3-1-3-15,1 2-2 16,-13-1-1-16,-5 2 23 16,-3 0 1-16,-10 2-3 15,-8 0-10-15,1 0-5 16,-2 0-8-16,-4 2-3 15,3-2-16-15,-8 2-56 16,3 2-75-16</inkml:trace>
  <inkml:trace contextRef="#ctx0" brushRef="#br0" timeOffset="129922.5582">10068 14929 350 0,'5'-7'81'15,"-8"-4"-66"-15,8 5 0 0,-5-4 29 16,2 6 11-16,0 1-1 16,4 2-19-16,-6 1 1 15,6 1-7-15,-4 4 16 16,0 1-5-16,0 8 11 15,-2 8-29-15,-2 5-13 16,6 15 0-16,-6 1-9 16,-2 6 4-16,0 4-3 15,4 6 3-15,-8-4-1 16,-5 2 2-16,2-11-4 16,6-8-1-16,-6-9 2 15,3-12-2-15,10-5 0 16,-4-10-3-16,0 2 3 0,4 1 0 15,-2-5 4 1,-2 7-3-16,8-4 9 0,-8 0-8 16,4 1-1-16,-2 0-1 15,0-4-7-15,-6 0-19 16,10 0-33-16,-8 0-20 16,-1-6-76-16,5-2-58 15</inkml:trace>
  <inkml:trace contextRef="#ctx0" brushRef="#br0" timeOffset="130388.2922">10054 14857 383 0,'3'0'100'0,"2"0"-76"15,1-2-19-15,-1 2 3 0,1 0 57 16,6 0-1 0,1 2-34-16,-5 6-12 0,6-2-1 15,1 0-2-15,6 4-6 16,1 0 6-16,2 2-12 16,7-6-1-16,4 1-1 15,0-2-2-15,-2-5-9 16,-1 0-12-16,-10 0 2 15,-9-5-2-15,-2 5 10 16,-9 0 6-16,-2 0 0 16,0 5-22-16,0-3 5 15,-6 2-72-15,-3 4-180 0</inkml:trace>
  <inkml:trace contextRef="#ctx0" brushRef="#br0" timeOffset="131016.9551">10002 15276 295 0,'2'-4'96'15,"4"-2"-56"-15,3 3-19 16,-2 2 13-16,-7-3 16 0,7 0-1 16,-5 4-15-16,2-2-16 15,3 2 0-15,4 2-8 16,0-2 5-16,4 0-14 15,8 0-1-15,4-2-1 16,2-1 1-16,0 2-2 16,6-1-5-16,-8-1 2 15,-2 0-5-15,-8-1 4 16,-3 4 4-16,-10-2 2 16,-1 2 1-16,-3 0 5 15,-3 2-6-15,1-4 2 16,0 4-4-16,-4-2-13 15,-8 4-1-15,-5-4-33 16,0 3-7-16,-4 2-25 16,-3 1-77-16</inkml:trace>
  <inkml:trace contextRef="#ctx0" brushRef="#br0" timeOffset="136346.9307">12730 2324 386 0,'8'-5'351'0,"-8"0"-284"16,0-3-64-16,-2 6 19 15,-4-2 50-15,4 2-11 16,2 2-27-16,0-2-27 15,-2 0-4-15,0 4 3 0,2-2-9 16,0 2 10-16,2 0-9 16,-2-6 3-16,4 4-1 15,-2-2 6-15,2 4-2 16,-4-2 14-16,2 0-13 16,-4 6 20-16,-2-2-16 15,4-6-5-15,-2 5 5 16,2 9-9-16,-2-2 6 15,-2 13 10-15,-5 13 3 16,-7 3-9-16,-3 12 8 16,-8 1-16-16,0 5 24 15,-2-5-16-15,0 4 2 0,2-2-12 16,6-2 8 0,2-9-3-16,3-2-4 0,5-9 2 15,3-10 1-15,3-2 7 16,0 0-8-16,3-3 6 15,-2-3-7-15,2-1 12 16,-3 3-12-16,3-1-1 16,0 0-1-16,2-7 1 15,0 1-6-15,-2-5 1 16,2-2 2-16,0-4-13 16,0 0-8-16,-2 2-23 15,2 0-17-15,0-2-7 16,0-1-15-16,-5-3-85 15,-2 2 44-15,3-7-62 16,-3-1-140-16</inkml:trace>
  <inkml:trace contextRef="#ctx0" brushRef="#br0" timeOffset="136902.5833">12300 2944 339 0,'-11'-9'94'0,"1"6"-75"15,0-3-14-15,1 1 26 16,1 0 37-16,1 1 4 16,2 1-1-16,1 1-27 0,4 0-6 15,0 2-13-15,2 2 13 16,-2-4 1-16,5 0-15 16,-5 4-7-1,2 0-10-15,-2 0 8 0,5 2-13 16,-3 4 22-16,2 3-1 15,0 5 4-15,3 6-25 16,-3 2 6-16,6-2-6 16,3 0 1-16,1-4 5 15,28 3-7-15,-32-16 7 16,-2-5-5-16,1 1-2 16,-1-1 4-16,10-1-10 15,2-8 1-15,7-2-4 16,0-7 6-16,-1-6-12 15,1 0 12-15,-2 1-14 0,-10 2 14 16,-6 7 4-16,-4 3-4 16,-5 7 5-16,-2 2-3 15,2 0 3-15,-3 4-3 16,6-2-2-16,-6 0-1 16,1 2 3-16,-3 1 1 15,-6 3 13-15,-11 7-10 16,-7 5 6-16,-7 7-6 15,-1 4 0-15,3-2-4 16,8-2 1-16,1-4-4 16,12-7-3-16,1-2-5 15,3-5-33-15,5 0-42 0,4 1-106 16,-6 0-190-16</inkml:trace>
  <inkml:trace contextRef="#ctx0" brushRef="#br0" timeOffset="160558.0417">7840 5422 469 0,'32'-2'10'0,"10"-8"-10"15,18 0-11-15,17 0-18 16,15 0 12-16,24 2 3 16,11-3 4-16,13 2-51 15,2 3-107-15</inkml:trace>
  <inkml:trace contextRef="#ctx0" brushRef="#br0" timeOffset="161786.7645">12202 5178 144 0,'10'-15'365'16,"-1"1"-292"-16,-5 1-46 15,-6 5 14-15,0-3 0 16,2 3 11-16,-3 2-30 15,1 0 6-15,2 0-8 16,5 0 14-16,-8 6-9 16,3 0-12-16,0-4-1 15,0 4-10-15,-2 3 12 16,2-2-13-16,2 6 9 16,1 12 3-16,-1 11 19 0,-2 15-18 15,-2 14-2-15,-5 6-11 16,2 5 4-16,-2-2-9 15,1-6 8-15,4-11-1 16,0-6 0-16,2-15-6 16,2-7-5-16,2-9-14 15,-4-6-8-15,0-4-13 16,0-4-57-16,2-6-46 16,0-9-131-16</inkml:trace>
  <inkml:trace contextRef="#ctx0" brushRef="#br0" timeOffset="162147.5509">12200 5163 571 0,'-6'-14'99'15,"1"-1"-83"-15,-3 3-8 16,3-3 15-16,2 3 15 16,1 3-6-16,4 2-30 15,1-1-2-15,4 4-6 16,-3-2 3-16,5 0-1 0,4-1 3 16,-1 4-1-16,5-1 2 15,1 2-2-15,3-1 3 16,2 2-7-16,8-3 12 15,1 2-5-15,2-2 3 16,-3 2-8-16,-9 0-17 16,-4 4-17-16,-7-2-20 15,-7 0-32-15,3 0-33 16,-4 2-163-16</inkml:trace>
  <inkml:trace contextRef="#ctx0" brushRef="#br0" timeOffset="162374.4222">12194 5382 467 0,'-7'12'124'16,"5"-6"-59"-16,2-3-50 15,0-8 27-15,4 3-4 16,3-2 7-16,6 0-32 15,3-2-13-15,7 2-5 16,-4-4-35-16,1 2-48 16,-5 2-98-16,1 5-95 15</inkml:trace>
  <inkml:trace contextRef="#ctx0" brushRef="#br0" timeOffset="171366.4768">12078 6695 203 0,'-2'-2'79'16,"2"0"-64"-16,0 0-14 16,-3-2-2-16,3 3-1 15,0 1 2-15,-2-3-13 16,4 0-32-16,1 0 17 15,-3 0 18-15,2 0 10 16,-2 0 21-16,-5 3 16 16,5 0-7-16,-2 0-8 15,0-3 3-15,4 3 4 16,0 0 2-16,-2-2-12 16,0 2 2-16,0-2-9 0,0 2 3 15,-4-2-8-15,4 2 15 16,-2-2-5-16,2 2 4 15,-2 0-7-15,4 0 6 16,-4 0 4-16,2-2-2 16,2 2 13-16,-2-2-18 15,-2 2 11-15,6 0-16 16,-4 0 2-16,0-2-9 16,2 2 2-16,-2 0 1 15,0 0-6-15,2 2 6 16,-2-2-8-16,-2 0 17 15,2 2-13-15,0-4 6 0,0 2-6 16,-4 0-1-16,8 0-3 16,-4 0 2-16,0 0-1 15,-2 0 1-15,4 0 6 16,-2 0-6-16,0 0 7 16,0 0-6-16,2 2-4 15,-4-2 2-15,0 0-2 16,0 0 0-16,2 0 1 15,0-2-3-15,2 4 10 16,-2-2-7-16,2 8 0 16,3 0 13-16,-3 8-12 15,2 4 6-15,8 6-7 16,-1-1 0-16,1 3 0 0,7-1 1 16,-5-2-5-16,-4-2 8 15,1-4-2-15,-1-5 3 16,-10-3-8-16,2-5 3 15,0-5-1-15,-2-1-2 16,0 0 3-16,4-1-3 16,1 1 9-16,-5-5-14 15,-2 4-6-15,4-8 13 16,2-5-7-16,5-10 0 16,5-9 7-16,3-6 1 15,3-6 2-15,-1-3-2 16,2 2 0-16,-1 0 0 15,3 4-2-15,2 2 13 16,1 7-18-16,-6 3 11 0,5 8-4 16,-6 7 0-16,-5 5 0 15,-5 3-5-15,-1 4 12 16,-2-2-8-16,-9 5 5 16,3 0-5-16,0 2 6 15,-3-2-10-15,1 3 4 16,2-6 0-16,0 3-1 15,-2 3-27-15,2-2-6 16,-4 1-47-16,-1 5-51 16,-3 3-146-16</inkml:trace>
  <inkml:trace contextRef="#ctx0" brushRef="#br0" timeOffset="172151.7138">12102 6639 284 0,'0'-5'58'0,"-4"-1"-24"0,0 0-28 15,-1 1 13-15,2 3 2 16,-1 0 8-16,4 0-8 15,0 2-7-15,2 0 4 16,-4-2-9-16,0 0 10 16,0 0-10-16,0-2 17 15,-1 0-4-15,-1 2 4 16,2-2-19-16,0-1 0 16,-10 3-7-16,1-3 1 15,5 1 11-15,-1 0-3 16,2 2 4-16,3 2-11 15,4-2-2-15,1 2 0 16,-3 2-1-16,9-4-5 0,-11 6 1 16,4-4 3-1,-2 2 2-15,2 0 4 0,4 7 9 16,5 2 21-16,5 11-21 16,9 6 4-16,2 8-13 15,2 5 5-15,-3-2-6 16,3 3 2-16,-5-3-5 15,-3-5 1-15,-8-7 2 16,3-7 2-16,-10-3-9 16,-4-7 6-16,3-4-4 15,-3-3-30-15,-2-3-35 16,-4 0-65-16,1-3-107 16</inkml:trace>
  <inkml:trace contextRef="#ctx0" brushRef="#br0" timeOffset="176642.2534">12178 8003 197 0,'-2'-4'116'15,"-1"2"-77"-15,1-2-35 16,2 2 19-16,-4-1 23 15,4 1 7-15,0 2-16 16,0-1-5-16,-2 1-14 16,6-3 20-16,-4 3-6 15,2-1-1-15,0-1 0 16,-2 2-6-16,0-3 6 16,3 3-15-16,-6 0 13 15,3 3-27-15,0-1 12 0,0-1-8 16,0 2 2-16,5 5 25 15,0 6-7-15,8 5 2 16,0 10-28-16,5 4 16 16,-2 5-16-16,-1 4 3 15,1-7 2-15,-1 1-10 16,2-3 7-16,-2-9-3 16,-1-4 1-16,-1-7 0 15,-5-4-5-15,-4-4 10 16,2-2-13-16,-2-6 2 15,0 0 6-15,5-8-1 16,5-5 0-16,-1-9 1 0,0-14-7 16,3-5-1-16,-3-8 10 15,1-6-6-15,-1-2-3 16,5 1 7-16,-5 5 1 16,5 9 3-16,-5 6-4 15,-1 11-3-15,-6 4 0 16,3 4 3-16,-7 3-2 15,2 2-3-15,1 5 3 16,-2 4-48-16,-6 4-6 16,3 2-31-16,0 0-75 15,-7 2-225-15</inkml:trace>
  <inkml:trace contextRef="#ctx0" brushRef="#br0" timeOffset="183131.5023">8366 9737 295 0,'7'0'77'0,"-12"-4"-13"0,10 4-50 16,-3 0-1-16,-2 0 7 16,0-2 11-16,0 2-4 15,2 0-9-15,-6-2-7 16,10 2-9-16,-8 2 9 15,6-2-2-15,-6 0 12 16,6 0-11-16,-6 0 17 16,4-2-12-16,-6 2-3 15,6 0 9-15,0 0-14 16,-4 0 8-16,0 0-11 0,2 0 3 16,-2 0-5-16,0 0-4 15,2 0 2-15,0 0-3 16,6 0 3-16,-4 0-4 15,1 0 1-15,-3 0-3 16,2-3 3-16,-2 3-1 16,-2-1 4-16,6 1-12 15,6 0 12-15,-10-1-5 16,-3 1 5-16,8 0-2 16,-7 0 3-16,-3 0-5 15,3 1 8-15,-1 0-8 16,-1-1 2-16,1 3-2 15,1 1 0-15,-4 2-1 0,-5 6 0 16,-1 0-8-16,2 3 11 16,-7-1 0-16,11-5-3 15,0-3 10-15,6-1-10 16,-5-4 5-16,7-1-12 16,-2-1-18-16,5 1-3 15,-7 0 30-15,10-5 3 16,-4 4 14-16,8-4-11 15,-1 0 8-15,-2-2-8 16,2 5-5-16,-6 0 2 16,1 0-2-16,-8 2 2 15,2 2-9-15,-6 0 5 0,1 0-13 16,1 1 5-16,-1 2-7 16,-4 1 18-16,5 1-5 15,-5-2 5-15,-1-1 0 16,8 1 1-16,0-5 0 15,-2 0-10-15,4 0-9 16,2-3-40-16,-2 1 16 16,4-2-22-16,6-1 7 15,1-4-86-15</inkml:trace>
  <inkml:trace contextRef="#ctx0" brushRef="#br0" timeOffset="183635.7664">8364 9771 112 0,'-2'-2'119'0,"2"4"-43"0,0-4-40 16,0 2 1-16,0 2-5 15,0-2-3-15,2-2-14 16,-2 4-3-16,0-2-8 16,0 0-1-16,-5 0-3 15,3 0 1-15,4 0-3 16,1 0 4-16,-1 0 3 15,2-2-5-15,-1 2 6 16,-3 0-4-16,-3-1 2 16,3 2 0-16,-2-1-2 0,0 0 7 15,0 2-7 1,4-2 3-16,-2 0-2 0,-2 3-5 16,-1-3 3-16,1 4-2 15,-7 1 1-15,5-1-3 16,2 2 3-16,-1-2 0 15,-1-1 0-15,4-2 1 16,0-1 9-16,0-1-10 16,0-2-3-16,7 3-32 15,1-1 29-15,-1-6 2 16,0 1-2-16,6-2 6 16,-4 1 0-16,-2 1 0 15,-3 1 1-15,-1 4-1 16,-6 2 3-16,1 2-3 0,-3 0 1 15,-4 3-1-15,3 4-2 16,-3-2-5-16,-5 1 6 16,4-2-18-16,7-3-15 15,-3-1-85-15</inkml:trace>
  <inkml:trace contextRef="#ctx0" brushRef="#br0" timeOffset="185689.6724">12100 9262 577 0,'-2'-5'88'15,"0"4"-77"-15,-5-1-4 16,4-1-6-16,3 3 6 15,0-1 18-15,-2 1-24 16,4 0 2-16,-2 0 4 16,-2 0 28-16,2 1 14 15,2-1-2-15,-2 3 0 0,3-6-24 16,0 3 15 0,-6 0-27-16,6 3-1 0,1-3-4 15,-6 2-7-15,6-1 4 16,5 8-2-16,1 5 2 15,4 7 0-15,9 8 5 16,4 5-5-16,1 1-3 16,3 1 3-16,3-3-5 15,-6 4 2-15,-1-5-1 16,-2 0 0-16,-9-4-2 16,-1-4-2-16,-3-4 2 15,1-4 0-15,-7-4-9 16,1-5 10-16,-2-1-9 15,-3-3 7-15,-4-3-16 16,4-3-5-16,-2 0 20 0,5-11 7 16,-1-8-7-16,5-8-6 15,-1-8-4-15,6-6-12 16,-3-2 24-16,1-1-9 16,1-1 2-16,1 2 3 15,-4 3 7-15,3 6 0 16,-3 3 0-16,1 4 21 15,-7 8-11-15,0 4 14 16,-4 8-15-16,2 4-4 16,-2 4-4-16,-2 2 0 0,4 0-1 15,-2-2-12 1,0 2 11-16,0 0-20 0,3 0-3 16,-3 2-24-1,0-2-29-15,-5 0-89 0,1 4-141 16</inkml:trace>
  <inkml:trace contextRef="#ctx0" brushRef="#br0" timeOffset="187023.9405">11993 10800 120 0,'0'-1'47'0,"2"1"-47"16,1-3-21-16</inkml:trace>
  <inkml:trace contextRef="#ctx0" brushRef="#br0" timeOffset="187647.7609">12212 10782 390 0,'-5'-2'86'0,"3"2"-53"15,2 0-26-15,-3 0 3 16,6 0 9-16,-1-2 11 16,-4 2-22-16,-1 0 9 15,-1-2-16-15,4 4 12 16,-2-2-9-16,2 0 20 15,2-2-1-15,-2 2-7 16,2-2 1-16,0 2-8 16,1 2 8-16,-6-2-10 0,3 0 13 15,0 2-9-15,0-2 9 16,0 0-8-16,0 0-1 16,0 0 1-16,0 0-3 15,0 0 7-15,0 0-9 16,0 0 22-16,3 0-14 15,-3 0 10-15,0 0-23 16,0 4 7-16,-3 4-9 16,6 8 10-16,-3 2-8 15,0 8 1-15,2 5-2 0,5 0 3 16,-3 3 8-16,5 2-9 16,0 6 3-16,-2-1-1 15,0-1-5-15,-5-2 0 16,-2-2 0-16,2-3 0 15,0-12 4-15,0-3-4 16,-2-5 4-16,0-6-8 16,0-3-19-16,-2-1-14 15,0-3-60-15,0 0 4 16,-2-7-118-16</inkml:trace>
  <inkml:trace contextRef="#ctx0" brushRef="#br0" timeOffset="188025.3387">12105 10622 419 0,'-5'-10'252'0,"3"4"-191"16,6 1-61-16,-8 4-17 0,6 1 17 15,7 0 5 1,3 1 32-16,7 4-29 0,10-4-3 16,11 4-2-16,5-2-6 15,1 1 3-15,-5-1-1 16,-1-3-7-16,-9-3-7 15,-6-1 5-15,-10 1-14 16,-1-2 14-16,-8 1-16 16,-6 4-27-16,0 0-47 15,-2 4-19-15</inkml:trace>
  <inkml:trace contextRef="#ctx0" brushRef="#br0" timeOffset="188333.1551">12214 10981 569 0,'2'1'94'16,"0"-1"-70"-16,3-1-16 15,3-2 44-15,4 1-17 16,8-2-1-16,4 0-27 16,7 0-7-16,1-2-8 15,-1 1-8-15,0-2-12 0,-6 1-26 16,-8 3-18 0,-3 0-43-16,-5 3-5 0,-7 3-164 15</inkml:trace>
  <inkml:trace contextRef="#ctx0" brushRef="#br0" timeOffset="190690.5052">12169 12280 299 0,'-2'-4'84'15,"-2"0"-43"-15,4 4-6 0,2-2-4 16,0 0 14-16,0 0-15 16,0 0-10-16,-4 2-13 15,2 0-5-15,-2-2-1 16,0 0 0-16,0 2 14 15,4 0-7-15,-7-2 13 16,5 2 2-16,0 0 3 16,-4 2-1-16,4-2-14 15,-2-2 2-15,2 2-12 16,2 0 11-16,0 0-9 0,-2 0 12 16,0 2-14-16,0 0 12 15,0-2-2-15,-2 2-2 16,4 0 3-16,-2-2-11 15,0 0 4-15,-2 0-2 16,2 0 5-16,0 0-6 16,-4 0 1-16,6 0-2 15,-2 0-2-15,2 2-1 16,-2-2 2-16,0 0-2 16,-2 0 4-16,4 4-1 15,-2-2 1-15,4 2 4 16,1 2-4-16,-1 1 11 15,-4 4-7-15,-2-1 1 0,2 6 3 16,0 2-7 0,-2 0 2-16,2 1-3 0,2 1 10 15,-2-1-12-15,-2 2 7 16,4 0-6-16,-2-1-1 16,0-1 0-16,0-3 0 15,2-4-2-15,-4 0 4 16,4-4 2-16,-4 2-3 15,4-2 9-15,-2 0-7 16,2-1 3-16,0 4-2 16,1 1 7-16,-3 0-9 15,2 0 0-15,-4-2-4 0,-1 0 8 16,1-6-4 0,-2-1 1-16,2-2-6 0,2 1 3 15,0-2 0-15,0 0 0 16,2 0 0-16,0 0-2 15,-4 0 5-15,0 0 2 16,2 0-3-16,0 0-4 16,0 3 5-16,0-3-7 15,4 0 4-15,-4 0-4 16,-2 0-2-16,0-3-10 16,2 3-6-16,-5 0-50 15,3-2-14-15,2 1-82 16,-4-4-290-16</inkml:trace>
  <inkml:trace contextRef="#ctx0" brushRef="#br0" timeOffset="191321.211">12169 12144 516 0,'0'-3'137'0,"-2"2"-71"16,2 1-55-16,-2-3 26 15,2 3 0-15,0 0 9 16,2-1-38-16,-2 1-2 15,2-3-5-15,-2 3 8 0,2 3 14 16,0-3-10 0,-4 0 8-16,4 1-14 0,-2-2 16 15,3 1-17-15,2 0 10 16,3 1-16-16,3-1 5 16,3 0-5-16,-1 0 2 15,3-1-7-15,4-3 14 16,-2-2-15-16,7-1 6 15,-4 0-2-15,2-2-14 16,-3 2 10-16,-5 2-6 16,-6 0 7-16,-2 5-3 15,-2 0-4-15,-5-3 10 0,0 3 4 16,-3 3-11 0,6-3-1-16,-3 1-21 0,0-1-30 15,-3 2-8-15,3 2-48 16,-2 5-67-16</inkml:trace>
  <inkml:trace contextRef="#ctx0" brushRef="#br0" timeOffset="191763.9893">12252 12378 246 0,'2'3'226'15,"0"-1"-136"-15,0-2-34 16,-4 0-14-16,4-2 26 15,-2 2-23-15,-2-3-12 16,2 3-24-16,0 0-4 16,2-1-2-16,0-2-2 15,5-1 11-15,3 2-9 16,0-4 3-16,5 0-4 0,1 2-4 16,1-1-4-16,0-1 5 15,5 5-18-15,1-2 8 16,3 0 5-16,1 2-18 15,-3 1 1-15,-5 1-20 16,-4 2 21-16,-9 0-19 16,2-2 2-16,-8 4-35 15,0 1-18-15,0 0-104 16</inkml:trace>
  <inkml:trace contextRef="#ctx0" brushRef="#br0" timeOffset="192755.3847">12240 13668 252 0,'-2'0'94'0,"0"0"-85"16,2 0-9-16,-2 0-9 16,2 0-3-16,-3 1-23 15,3 2-102-15</inkml:trace>
  <inkml:trace contextRef="#ctx0" brushRef="#br0" timeOffset="193384.0361">12165 13655 332 0,'-2'-2'97'16,"2"4"-44"-16,0-2-22 0,0 3 11 15,4-6 11-15,-2 6-20 16,-4-6-6-16,2 3-7 15,0 3 17-15,-2 1-12 16,2 2 6-16,4 3-15 16,0 1 3-16,-4 8-6 15,8 3 16-15,-2 2 10 16,1 6-6-16,1 5-3 16,2 1-18-16,-6 8 7 15,3 0-19-15,-3 1 4 16,-2 1-1-16,3-2-6 15,-1-7-1-15,-4-9-7 16,5-4-13-16,-3-8-21 16,-2-4-26-16,-2-10-37 0,2-2-52 15,0-7-109-15</inkml:trace>
  <inkml:trace contextRef="#ctx0" brushRef="#br0" timeOffset="193715.8393">12096 13644 376 0,'-2'-12'89'0,"0"3"-38"15,2 8-36-15,0-2 20 16,2 2 8-16,2 1 8 16,-2-3-32-16,7-1 0 15,-3 1-16-15,10 0 5 16,5 1 1-16,3-1-4 16,9-1 9-16,3-1-14 15,6 0 0-15,0-4-14 16,-1 1-29-16,-8 3-21 0,-6-4-24 15,-12 7-64 1</inkml:trace>
  <inkml:trace contextRef="#ctx0" brushRef="#br0" timeOffset="194007.6632">12250 13864 610 0,'2'0'182'16,"0"-6"-61"-16,-4 4-92 0,0 2 2 16,4-2-15-16,2-2 4 15,5-2-13-15,5-2-7 16,7-4-10-16,6 0-18 15,-2 2-13-15,-3 2-27 16,1 3-3-16,-6 2 1 16,4 6-16-16,-2 2-63 15,-1 7-183-15</inkml:trace>
  <inkml:trace contextRef="#ctx0" brushRef="#br0" timeOffset="194958.3877">12020 15047 510 0,'0'-22'126'0,"0"6"-30"0,-3 2-57 16,-1 4 7-16,2 2 12 16,2 2-13-16,-2 1-22 15,2 1-1-15,2 4 3 16,-2 0-8-16,2 0 23 15,7 0-12-15,-2 4 13 16,6-4-9-16,8 6 10 16,0 7-17-16,2-3-14 15,4 10 1-15,-3 8-12 16,-1 4 11-16,-2 6-9 0,2 4-2 16,0 7 6-16,-2-5-13 15,6-2 7-15,4-3-2 16,2-8-1-16,-1-5-6 15,-3-6 6-15,-9-3-10 16,0-10 9-16,-9-1-18 16,-4-6-16-16,-5 0-20 15,0-12 43-15,-2-2 15 16,2-9-13-16,3-4 9 16,-2-7-3-16,1-5 5 15,2 0 4-15,1-1-4 16,-1-5 3-16,6 1-1 15,1 0 1-15,-1 6 0 0,-4 9-1 16,-1 0-2 0,-3 12 1-16,-4 10 1 0,2 3 6 15,-2 2-4-15,0 2-4 16,0 0 2-16,0 0-2 16,-2 0-2-16,2-4-21 15,0 4-11-15,-2-4-52 16,2 0-25-16,-2 4-37 15,-2-2-142-15</inkml:trace>
  <inkml:trace contextRef="#ctx0" brushRef="#br0" timeOffset="237550.6626">4763 3978 334 0,'0'-11'58'0,"-4"4"-55"16,6 1 21-16,-4 0 8 15,-3 0 1-15,3 6-8 16,4-2 6-16,-4-2-6 15,2 6 2-15,2 0 1 0,-2-4-6 16,0 2 14-16,0 0-18 16,-2-4 14-16,0 2-21 15,4 4 0-15,-2 0-9 16,0-4-4-16,0 10 0 16,0-4 2-16,-2 7-2 15,-5 3 7-15,1 5-7 16,3 1 8-16,-6 4-4 15,-2 1-1-15,0-2-1 16,2-1 6-16,-4-2 1 16,2-3-6-16,-5-1 3 15,9-2 3-15,-11 1-4 16,3-3 11-16,-1 1-13 16,1 1 18-16,-10-3-19 15,3 1 17-15,-5 3-2 0,3-5-1 16,-9 2 13-16,4-1-24 15,8 2 9-15,-6-3-12 16,3 0 19-16,11-3-18 16,1 2 6-16,-7-5-5 15,12-2 1-15,-3 0 3 16,-7-2-2-16,-3 0-5 16,-1 0 8-16,-8-2-3 15,-6 6-1-15,-1-6 3 16,-1 0-1-16,-1 0-5 0,3-1 1 15,0-4 1 1,2 3 1-16,7-3-1 0,1-4 7 16,5-3-7-16,3 0 11 15,1 0-9-15,3-4-1 16,1-3-3-16,-1 2-3 16,6-3 2-16,2-2 2 15,1 1-3-15,0-1 9 16,-1 1-4-16,3-4-2 15,-2-1 0-15,-6-2 2 16,4 4-5-16,1-4 2 16,-3 4 0-16,3 2-4 15,3 2 9-15,0 1-13 16,2 6 16-16,2 1-15 16,0 4 9-16,5-4-4 0,4-7-8 15,3-5 10-15,5-2 0 16,6-5-8-16,-3-2 3 15,5 3 10-15,0 8-7 16,-5 4 6-16,0 4-8 16,1 4 1-16,-2 2 2 15,2-1 1-15,2 4-2 16,1-1-2-16,8-2 8 16,1 0-7-16,5-5 8 15,5 4-10-15,1 5 9 16,2 0-9-16,-11 6 2 15,3 4 3-15,-1 8 0 0,1-3-1 16,-7 4-6 0,9-3 14-16,-8 0-8 0,0-3 3 15,-5-4-4-15,-4 2 2 16,-4 1-1-16,-5 3-1 16,-5 1 2-16,-5 4 1 15,8 2 3-15,-10 6 4 16,5 3-5-16,2 6-1 15,-2-1 2-15,0-4-8 16,2-1 4-16,-2-9-1 16,2-4 1-16,-6-4-9 15,-3 3 5-15,2-4-24 16,-2 0 4-16,-2 4-26 16,5-1-30-16,2 0-39 15,-5-2-123-15</inkml:trace>
  <inkml:trace contextRef="#ctx0" brushRef="#br0" timeOffset="240518.0355">14486 5078 479 0,'0'0'116'16,"-2"-3"-80"-16,2 1-32 16,0-2 35-16,2 2-1 15,-2 0-4-15,0 2-33 16,0-2 16-16,0 2-7 15,-2 0 30-15,4 0-5 16,-2-2 2-16,-2 2-11 16,4 2-11-16,-2-2 11 15,0 0-16-15,0-2 13 16,0 4-23-16,0-2 8 16,0-4-4-16,0 4-4 0,0 2 0 15,0 0 0-15,0 8-8 16,-2 6 17-16,2 8-1 15,0 6-6-15,0 6-2 16,4-2 7-16,4 5-8 16,0-3 2-16,5 2 0 15,3-3 1-15,2 2-1 16,2-7 0-16,-2-2 5 16,-1-4-2-16,-3-7 2 15,-5-8-7-15,-5-1 4 16,-2-4-2-16,-2-2 10 15,-2-2-5-15,2 0 10 0,0-2-12 16,2 2 16 0,5-12-16-16,7-4-8 0,3-14-2 15,8-10 5-15,2-16-14 16,0-4-9-16,-3-2 20 16,1 1 4-16,-8 9-5 15,4 9 14-15,-11 18-5 16,2 6-3-16,-8 12 2 15,-1 3-2-15,-3 2-2 16,-3 1 1-16,3 2-21 16,-2 1-7-16,2 1-54 15,-2 2-33-15,-1 7-35 16,-3 4-212-16</inkml:trace>
  <inkml:trace contextRef="#ctx0" brushRef="#br0" timeOffset="242687.5568">14633 6705 221 0,'2'-2'172'16,"1"2"-126"-16,-3 0-46 15,0-1 23-15,2-2 15 16,0 3 20-16,-2-2-8 0,3-2-10 16,-1 2-13-16,3-3-1 15,-3 3 12-15,0-3-17 16,0 4 15-16,0-2-18 15,-4 3 10-15,4 0-22 16,-2 0 10-16,0 3-13 16,-2-3-1-16,4 0-4 15,-2 0-1-15,0 6 3 16,4 3 0-16,1 9 15 16,2 9-15-16,4 8 2 15,2 3-1-15,1 5-2 16,1-5 1-16,1 2 0 15,-1-6 0-15,-1 0 4 16,-3-8-4-16,0-2 4 0,-2-6-5 16,4-4 7-16,-4-4-6 15,0-3 0-15,-4-3 4 16,-1-4 10-16,-2-4-6 16,3-4-2-16,4-5 0 15,0-4-3-15,6 0 0 16,-1-3-6-16,-3-4 0 15,3 0-3-15,1-2 0 16,-5-2 3-16,4-2 3 16,1-1-15-16,-1-2 13 15,-5 5 4-15,0 0 0 16,2 3 2-16,-4 7-2 16,-3 8-2-16,0 2 0 0,-1 4-1 15,-3-1 3-15,4-2-7 16,-1-2 11-16,4 2-4 15,-3 1-1-15,0 0 7 16,1 6-5-16,-3-1-2 16,-2 2 4-16,0-1-4 15,0 0-2-15,-2-1 9 16,2 2-12-16,-3-2 11 16,3 1-13-16,0 0 9 15,0 0-6-15,-2 0 0 16,2 0 3-16,0 1 0 15,-2-2 2-15,2 2-9 16,2-1 14-16,-2 0-4 0,0 0 0 16,0 0-4-16,0 0 1 15,-2 0-2-15,4 0 1 16,-2-4-9-16,0 7 3 16,0-6-65-16,0 6-59 15,-49 16-343-15</inkml:trace>
  <inkml:trace contextRef="#ctx0" brushRef="#br0" timeOffset="246219.8216">14881 7800 348 0,'-3'-1'221'16,"1"2"-176"-16,2-1-39 0,-2 0-4 15,2 0 21 1,0 0 12-16,0 0-28 0,0 0-6 16,2 0-1-16,-2 0 0 15,2 0 2-15,-2 0 2 16,3 3 28-16,-3 2 1 16,2 5 14-16,-2 2-15 15,0 7 29-15,0 4-28 16,-5 5-4-16,1 4-14 15,-2 8-3-15,-1 3 6 16,-2-1-15-16,2-2 9 16,1-1-10-16,1-3 9 15,3-7-7-15,-3-6-8 16,5-5 3-16,0-9-13 16,0-4 0-16,3-4-15 0,-1-1 3 15,-2-1-20-15,0 1-7 16,0 0-22-16,-2 0 1 15,-1 0-60-15,1 0-86 16</inkml:trace>
  <inkml:trace contextRef="#ctx0" brushRef="#br0" timeOffset="246671.2709">14849 7790 188 0,'7'7'404'15,"-5"-4"-347"-15,3 1-54 0,-3-2-3 16,3 2 37-16,3-3-1 16,9 6-24-16,4-3-6 15,4 1-11-15,8-2 10 16,3-3-9-16,2 0 10 15,-2-2-9-15,1 2 3 16,-3 0 0-16,-3 2-2 16,-6 0 2-16,-3 0-4 15,-13 2 8-15,-3-4-11 16,-1 3-6-16,-5-3-27 16,-3 3-59-16,-3 2-18 15</inkml:trace>
  <inkml:trace contextRef="#ctx0" brushRef="#br0" timeOffset="246970.1">14816 8061 582 0,'-6'6'94'0,"3"-4"-94"16,1-4 3-16,4 2 32 16,1 0 5-16,1 2-7 15,2 0-24-15,8 2 14 16,4-3-10-16,6 4 5 16,1 0-10-16,6 0-5 0,-4-1-4 15,-2 0 1-15,-4-2-5 16,0 2-47-16,-11-2-4 15,0 0-67-15,-10-2-85 16</inkml:trace>
  <inkml:trace contextRef="#ctx0" brushRef="#br0" timeOffset="250885.9105">14573 9446 419 0,'7'-2'129'0,"-2"1"-103"16,3-4-17-16,1 4 11 16,3-4 55-16,1 1-17 15,0-2-17-15,-1 2-17 16,-4-1 13-16,-1 0 27 15,-3 3-14-15,1 0 4 16,-5 2-26-16,0 0 14 16,0 0-16-16,-3-1 12 15,3 1-25-15,-2 1 5 0,2-1-10 16,0 0-7 0,0 2 4-16,0-2-2 0,0 2 4 15,2 0-4-15,-2-2-1 16,0 3 6-16,-2 1-7 15,2 7 11-15,-2 5-10 16,0 7 3-16,-3 7 0 16,-3 5 2-16,-1 7-3 15,-1-3 8-15,0 3-9 16,3-2-2-16,0-6 2 16,0-3-6-16,1-6 3 15,1-4-3-15,3-9 3 16,0-5-11-16,2-4 9 15,0-3-20-15,0 0 7 0,2 1-43 16,-2-2 3-16,0 1-34 16,0 0-31-16,-2-4-54 15,-2-7-81-15</inkml:trace>
  <inkml:trace contextRef="#ctx0" brushRef="#br0" timeOffset="251318.666">14602 9318 527 0,'2'-11'165'16,"-2"5"-114"-16,0 5-33 16,2 0 2-16,-2 1 52 15,0 0-10-15,0 0-23 16,3 1-36-16,-1-1 1 16,-2 0-3-16,3 0 4 15,1 0 1-15,3 0-2 16,6-1-4-16,7 1 4 0,5 1 0 15,6-1 2 1,2 1-12-16,5 4 3 0,0-1 1 16,4 2-12-1,0-2-1-15,-2-2 3 0,-3 0-18 16,-6 0 20-16,-10-2-31 16,-9 0 2-16,-3 0-21 15,-9 0-24-15,-14 2-76 16,-3 4-150-16</inkml:trace>
  <inkml:trace contextRef="#ctx0" brushRef="#br0" timeOffset="251644.467">14604 9587 565 0,'-6'1'208'16,"1"-1"-150"-16,3 0-54 15,2 0 12-15,2 0 21 16,-2 0 2-16,7 0-35 16,2 0-3-16,9 3-1 15,2-3 3-15,9 0-6 16,-1 0 9-16,3 2-9 15,2-2 11-15,-5 0-16 0,-1 2 6 16,-5-2 0-16,-4 0-35 16,-7 0-39-16,-4 2-27 15,-7-2-78-15,-9 4-86 16</inkml:trace>
  <inkml:trace contextRef="#ctx0" brushRef="#br0" timeOffset="252654.9792">14099 10653 505 0,'-16'-11'40'0,"5"-2"-40"16,5 6-75-16,3 0-110 16</inkml:trace>
  <inkml:trace contextRef="#ctx0" brushRef="#br0" timeOffset="254544.6134">14801 10854 566 0,'-5'-10'82'16,"-2"0"-59"-16,1 0-20 0,4 2 22 15,-1 2 15 1,3-3 6-16,0 2-20 0,5 0-7 16,-3-4 6-16,-2 1 10 15,2 1 5-15,-2 2-19 16,-2 1 5-16,2 2-21 16,2 0 15-16,-2 0-12 15,0 2 5-15,0 2-10 16,0 0 0-16,-2 2-3 15,2 0-2-15,0 0-4 16,2 6 12-16,-2 10-3 16,0 9-2-16,-2 8 2 0,0 9-1 15,-5 2-2 1,3-3 0-16,-4-6 1 0,4-5-4 16,-2-1 7-16,4-6-3 15,-3 0 3-15,3-7-8 16,0-4-4-16,2-4 6 15,0-2-9-15,0-1 4 16,0 0 1-16,0-2-19 16,0 1 2-16,0 1-12 15,0-3-1-15,-2 0-48 16,2 0 18-16,2-2-32 16,-2 2-9-16,-2-4-38 15</inkml:trace>
  <inkml:trace contextRef="#ctx0" brushRef="#br0" timeOffset="254940.7322">14729 10743 533 0,'0'-13'123'16,"2"5"-88"-16,0 6-32 15,-2 0 7-15,0 2 19 0,0 0-2 16,2 2-22-16,2-2 3 16,0 2-5-16,5-2-3 15,1 4 2-15,6-2 2 16,2-2-1-16,2 0-2 15,3 2 0-15,1-4-1 16,2 0 0-16,5 2-2 16,2 0 4-16,-2 0-1 15,-5 0-1-15,-4 0-1 16,-8 0-13-16,-7 0-1 16,-5 0-21-16,-2 0-17 15,-2 0-47-15,-8 2 6 16,-1 4-120-16</inkml:trace>
  <inkml:trace contextRef="#ctx0" brushRef="#br0" timeOffset="255250.6792">14683 10949 570 0,'-2'4'123'16,"-3"-3"-110"-16,5-2-1 16,0 1 16-16,5 0 16 0,-3 0-24 15,8 4-8 1,4-3-6-16,4 5-4 0,4-2-2 16,7 3 5-16,5-1-6 15,-3-5 5-15,0 1-8 16,-4 1-8-16,-6-3-7 15,-2 0 3-15,-9 0-10 16,-4 0-42-16,-6 0-65 16,-8 3-19-16</inkml:trace>
  <inkml:trace contextRef="#ctx0" brushRef="#br0" timeOffset="258391.2675">14723 12202 369 0,'6'-2'133'0,"-4"-1"-58"16,-2 2-33-16,2 2 14 0,-2-1 0 15,0-1-12 1,0 2-12-16,0-1-10 0,0 0 4 16,0 0-9-16,0 0 17 15,0 3-23-15,2-1 6 16,-2 4 11-16,6 4-4 15,-4 8-14-15,-2 6 7 16,2 6-5-16,0 4-8 16,-2 4 7-16,0 4-11 15,2 2 11-15,-2 2-8 16,0-1 0-16,3-3-1 16,-3-2 13-16,0-6-13 15,0-4-1-15,0-4 1 16,-3-8 0-16,3-4-4 15,-2-4-9-15,4-4-3 0,-4-4-24 16,2 2 8 0,0-3-19-16,0-1-6 0,0 3-32 15,0-3-39-15,0-4-79 16</inkml:trace>
  <inkml:trace contextRef="#ctx0" brushRef="#br0" timeOffset="259059.8463">14685 12264 544 0,'2'-2'130'15,"-2"0"-77"-15,0 2-7 16,-2 0 5-16,2 0 27 15,0 2-47-15,0-2-8 16,2 2-21-16,-2-2-1 16,2 0 4-16,-2 0-6 15,2 0 2-15,-2 0-2 16,0 0 1-16,2 0 0 0,1 0-1 16,3 2 6-16,8-2-10 15,3 0-2-15,6-2 1 16,6 0-9-16,2 0 5 15,2-2 4-15,3 0-3 16,-5 2 5-16,-2-2 8 16,-6 2-5-16,-5-1 2 15,-7 2-2-15,-5 1-22 16,-2 0 4-16,-4 0-15 16,0 0-4-16,-2 0-6 15,2 0-55-15,-2 1-73 16</inkml:trace>
  <inkml:trace contextRef="#ctx0" brushRef="#br0" timeOffset="259392.1571">14673 12454 577 0,'-2'3'115'0,"2"-2"-105"16,2 2 4-16,-2-3 17 15,8-3 17-15,0 2 3 0,3-2-31 16,3 2-5 0,5-2-7-16,2 3 15 0,1-2-7 15,5 4 6-15,0-2-22 16,1 3 6-16,1-3-6 15,0 1 0-15,-2-1 0 16,-5-1-18-16,-1 1-21 16,-8 0-59-16,-5 0 16 15,-3 0-80-15,-2 1-120 16</inkml:trace>
  <inkml:trace contextRef="#ctx0" brushRef="#br0" timeOffset="260388.5878">14402 14141 278 0,'-2'-8'115'0,"-1"2"-68"0,-2-2-27 15,3 0-2-15,2-2 0 16,0-2 5-16,0 1-6 15,2 5-1-15,-2 0 0 16,3 2-16-16,-3 4 0 16,-3 0-21-16,3-1-29 0,-4 1-33 15,-2 0-146 1</inkml:trace>
  <inkml:trace contextRef="#ctx0" brushRef="#br0" timeOffset="260988.1761">14627 13640 241 0,'2'-13'307'15,"2"5"-205"-15,-4 4-51 16,2 3-15-16,-2 1 4 0,0 1 4 16,0 2 9-16,0-6-43 15,-2 6 3-15,4 2-13 16,3 4 24-16,-3 0-9 15,3 8-10-15,0 2-3 16,-5 3 0-16,2 9 10 16,-4 7-8-16,-3 6 6 15,-2 4-9-15,0 0 2 16,-1-4-2-16,-1-3-1 16,2-7 4-16,2-10-3 15,-1-4-2-15,4-8 0 16,-1-6-2-16,6-4-18 15,-6-2-32-15,3 0-36 16,0-2-1-16,0-3-62 0,0-2-186 16</inkml:trace>
  <inkml:trace contextRef="#ctx0" brushRef="#br0" timeOffset="261385.0137">14629 13558 613 0,'-2'-3'112'16,"2"3"-87"-16,2 0-21 16,-2 0 18-16,2 0-1 15,-2 0-5-15,4 0-13 16,1-2-6-16,7 4-3 16,5-2 1-16,5 0-1 15,7 0-2-15,3-2 5 16,-1 2-11-16,2 0 5 15,0-1-17-15,-4 1 6 0,-6 0-24 16,-8-3 1 0,-7 3-2-16,-6 0 6 0,-4 0-17 15,2 4-68-15</inkml:trace>
  <inkml:trace contextRef="#ctx0" brushRef="#br0" timeOffset="261739.0167">14631 13747 626 0,'-6'2'159'0,"1"-2"-113"0,3 0-46 15,2-2-7-15,2 2 7 16,-2 0 7-16,7 2-7 16,1 2-6-16,9 1-15 15,4 3-5-15,8-6 15 16,0 2 0-16,4-2 9 16,4-4 2-16,1-2 1 15,-5 2 5-15,-2 2-4 16,-2-6-4-16,-8 6-6 15,-9 0-34-15,-5 2-76 16,-5 2-57-16</inkml:trace>
  <inkml:trace contextRef="#ctx0" brushRef="#br0" timeOffset="262661.8977">14725 14789 434 0,'2'0'119'16,"-4"0"-50"-16,2 0-32 15,0 1 13-15,0-1-10 16,-2 4-6-16,4 3-18 0,-2 4-3 16,0 1 5-16,2 7 12 15,2 3 9-15,-2 4-16 16,-2 5 10-16,2 5-18 16,-4 5 10-16,-2 7-22 15,-5-6 4-15,-1 5-7 16,0-6 6-16,-3 0-5 15,4-5 1-15,2-6-2 16,0-4 5-16,3-6-10 16,4-4 1-16,0-6-18 15,2-6-27-15,-2-4-31 16,2 0-17-16,1 0-47 0,-1 2-53 16</inkml:trace>
  <inkml:trace contextRef="#ctx0" brushRef="#br0" timeOffset="263153.5958">14735 14931 517 0,'6'-4'140'0,"-4"-1"-63"16,-4 5-30-16,0-4 15 15,2 2 22-15,0 2-38 16,-4 0-19-16,4 0-15 16,0 0 3-16,4 0-7 15,-4 0 5-15,2 0-13 0,0 0 1 16,-2 0-4 0,6 0 6-16,3 0-7 0,9 0 0 15,9-1-1-15,6-1-9 16,3-2 9-16,2 0-12 15,1-2 0 1,2 2-7-16,-7 0-9 0,-3 0 10 16,-2 4-6-16,-14-4-1 15,-6 4-22-15,-2 4-3 16,-9 2-59-16,-8 6-76 16</inkml:trace>
  <inkml:trace contextRef="#ctx0" brushRef="#br0" timeOffset="263478.4148">14758 15123 537 0,'-2'0'162'0,"2"-4"-87"16,-2 4-56-16,4 0 19 0,0 0 10 15,0-4-25 1,6 8-11-16,0-4-1 0,3 0-4 16,9 0-2-16,0 0-5 15,5 0-4-15,4-4-7 16,-3 2-31-16,1-2-33 15,0 0-9-15,-10 4-56 16,-7-3-33-16</inkml:trace>
  <inkml:trace contextRef="#ctx0" brushRef="#br0" timeOffset="271581.0381">15010 2807 405 0,'0'-6'93'0,"5"0"-44"16,-3-1 9-16,-4 0-5 16,2-1 15-16,0 4-30 15,0-4 0-15,-5-1-21 0,5 3-14 16,-3 1 30-16,1-3-25 16,2 4 26-16,-2 0-25 15,4 0 9-15,-2 0-7 16,0 2 7-16,-2-2-14 15,4 1 1-15,-4 6-5 16,0-3 1-16,2 0-7 16,0 2 12-16,0 6-10 15,-2 4 7-15,-2 10-6 16,1 4 6-16,-1 8-3 16,-3 2 7-16,7 4-6 15,-5 2 1-15,3 2 5 16,-2 0 7-16,2 1-14 15,-1-5 7-15,1-4-2 16,0-7-10-16,4-6 5 0,-4-4 0 16,0-11-2-16,2 1 5 15,0-5 0-15,2-4-2 16,-4-2 19-16,4 2-11 16,-2 0 9-16,-2-6-12 15,-2 4-5-15,-6-1-1 16,1-5-1-16,-3-5-6 15,-5-3 5-15,5 3-5 16,-9 0 14-16,1 5-14 16,-4 4 2-16,-1 4 4 15,-4 0 1-15,0 4-2 16,5 2-1-16,3-4 6 0,8 0-9 16,9-2 10-16,2 3-13 15,2-3 5-15,4-3 3 16,-2 1-8-16,5 2 9 15,7 0 0-15,-4-6 0 16,5 2-7-16,2 0 14 16,-1 0-7-16,-8 0 5 15,-1 4-10-15,-5 2 0 16,2 0 4-16,-2 4 1 16,1-4 0-16,8 6 0 15,0 0 3-15,0-2-6 16,7 4 6-16,5-4 1 15,1 0-1-15,4-8-3 0,5 4 0 16,2-8-2-16,1-4-2 16,1-3 4-16,1-6-6 15,-5 1 12-15,-6-2-2 16,-7 4 0-16,-11 5 7 16,-9 3-6-16,0 1-1 15,0 0-1-15,-2 4-1 16,-2-3-2-16,-1 4-4 15,5 2 2-15,-4 4 4 16,-8 6-6-16,-5 6 7 16,-8 6-6-16,-12 3 5 15,-4 6-2-15,1-1 1 0,7-1 0 16,4-4-1 0,6-3 8-16,10-6-17 0,7-8-5 15,4-1-12-15,4-4-91 16,2-1-54-16,5-2-319 15</inkml:trace>
  <inkml:trace contextRef="#ctx0" brushRef="#br0" timeOffset="284089.3302">17419 4095 130 0,'2'-4'328'0,"2"1"-280"16,-4 3-46-16,0 0 29 16,0-1 6-16,3-2-8 15,-3 6-9-15,2-6-17 16,0 1 10-16,-2 2 4 16,0-1 18-16,0 2-15 15,0-1 17-15,0 2-18 16,0 1 1-16,0 2-3 15,-2-6-9-15,2 2 7 16,0 2-14-16,0-6 14 16,-2 6-14-16,2 0 17 15,-3-3-9-15,-1 6 11 16,2 3-4-16,-6-5-11 0,4 3 1 16,-2 1-6-16,1-3 13 15,1-1-11-15,0 3 4 16,-2-2-2-16,2-1 0 15,0 0-4-15,2-2 0 16,-3-4-1-16,5 4 3 16,0-1-2-16,0-1 6 15,0 3-1-15,0-6-3 16,-2 3 7-16,-2-1-4 16,-6 1-4-16,-1 1-1 15,1 2 0-15,-2-2-1 16,1 4 4-16,0-3-6 0,0 0 10 15,0 0-3-15,2-4-2 16,0 0-3-16,2 4 5 16,3-2-1-16,-1-2-3 15,3 0 0-15,-2 0 0 16,-1-6 5-16,0 2-2 16,-3-5 1-16,1 6-6 15,-1-4 9-15,-2 4-6 16,-1-4-1-16,1 5 0 15,0-1 3-15,-1-3 2 16,-1-1-10-16,2-1 12 16,3 1 4-16,-2 0-10 15,0 2 3-15,2-4-2 0,1 6-4 16,-1-2 3-16,5-3-1 16,-3-4 0-16,3 2 2 15,0-6-2-15,-1 1 5 16,1-4-9-16,2 5 10 15,0-4-12-15,-2 2 6 16,2 0 0-16,2-2-1 16,0 4 1-16,-2-1-4 15,3 4 12-15,-3 2-7 16,-3-3 3-16,3 1-8 16,-2-1 4-16,4-3-3 15,3-1-7-15,0 4 4 16,4-1 3-16,-3-2-10 15,3 3 9-15,0-5 8 0,2 7-11 16,-4-7 12-16,1 7-10 16,0-1 5-16,-2 2 0 15,-1-5-1-15,1 6 0 16,2-1-4-16,-2 2 10 16,0 1-11-16,1 2 8 15,-3 6-4-15,-2-6-11 16,1-1 10-16,0 7-5 15,1 4 2-15,5-5 6 16,4 1-5-16,0 8-1 16,0-6 12-16,1-2-12 15,-1 8 9-15,1 4-6 16,1-2 3-16,1 0 0 0,2 6-1 16,-2-4 3-16,-3 0-5 15,3 0 8-15,-5 2-2 16,-1-4 2-16,0 8-6 15,-4-1 1-15,1-2 0 16,-1-4 0-16,1 3 0 16,0-4-2-16,0 1 6 15,-5-2-6-15,-2 1 7 16,0 0-10-16,-2-6 6 16,2 0-2-16,-2 0 1 15,2 3-2-15,0-11-3 16,0 7-31-16,-3-3-40 0,3-4-55 15,-2 5-95-15</inkml:trace>
  <inkml:trace contextRef="#ctx0" brushRef="#br0" timeOffset="287688.3853">12911 3996 240 0,'-2'-4'169'16,"0"0"-119"-16,-3 4-42 15,-1-2 14-15,4 0 9 0,2 2 4 16,-2 0-16-16,2 2-11 16,2-2-2-16,-2 2-3 15,0-2 19-15,0 2-15 16,2-2 10-16,-4 0-8 15,2 0 18-15,2-2-9 16,-2 2-1-16,0-2 0 16,0 2-10-16,0 0 2 15,0 2-7-15,0 0 4 16,0-2-3-16,-2 2 5 16,0 0 3-16,-2 2-4 15,2 5 0-15,0-2-4 0,2 3 1 16,-4 3-2-1,4-6 10-15,-2 6-12 0,-1-2 13 16,-1 2-13-16,4-6 0 16,-2 6-2-16,0-5 2 15,0-3 1-15,-1-1-1 16,3 5 2-16,-7-8 2 16,1 6-2-16,-3-3 1 15,0 2 2-15,0-3-2 16,2 6 0-16,1-5 0 15,-1-1-3-15,3 1 0 16,-3 1 5-16,-4-1-4 16,2 0 5-16,-1 0-8 15,0 0 8-15,-1 2-7 16,-1 0 1-16,1-3 0 0,1 0-2 16,-4 3 2-1,1-4-1-15,1 2 6 0,-1 0-4 16,-1 0 5-16,3-4-1 15,-4 7-1-15,-1-6-3 16,-1 0 3-16,-1 4-4 16,-3-1 0-16,4-3 4 15,-6 1-6-15,5 1 10 16,3 1-15-16,-1-2 14 16,-1 0-10-16,1 0 3 15,1 0 0-15,1 2 0 16,1-4 2-16,2 0-7 0,-3 0 10 15,1-2-4-15,-1-2 2 16,-1 0-6-16,1 0 3 16,-1 2 0-16,-3-1 0 15,1 3 0-15,-2 0-2 16,4 0 5-16,-1 0-2 16,5 0 0-16,-3-2 6 15,4 1-6-15,-6-2-2 16,5 0 6-16,-2-1-5 15,1 4 15-15,1-1-10 16,3-2 3-16,2 1 0 16,-2-2-1-16,1-2-4 15,5 2 4-15,-2-4 0 16,-10-1-8-16,3 6 1 16,5-3 0-16,-8-4 0 15,3 4 4-15,2 0-4 16,-3-4 6-16,0 1 7 0,-2 2-8 15,3-2-3-15,4 0-1 16,1 3 6-16,4-4-6 16,-1-1 2-16,0-3-5 15,-3 2 9-15,6-4-5 16,-4 3 4-16,-3 2-10 16,3 1 6-16,2-3-4 15,-4 2 2-15,-2-3 0 0,3-1-2 16,1 1 6-16,0 1-6 15,-3-3 4-15,7 1-4 16,0-6 6-16,-3 9-7 16,3-4 3-16,0-2 0 15,3 4-1-15,0 2 3 16,-6-11-8-16,6 7 12 16,1-1-13-16,-4-8 10 15,6 2-6-15,5 0-4 16,-3-3 6-16,2 4-3 15,1 4 4-15,-7 2-3 16,4 1 8-16,0 5-9 16,-1-1 10-16,-3 1-12 0,8-5 6 15,-5 8 0 1,-1-1-4-16,0-4 1 0,8 2 1 16,-9 3-1-16,3-2 0 15,6 0 1-15,-5 9-5 16,-1-7 14-16,11 1-14 15,-4 0 9-15,-1-2-4 16,-1-3 1-16,-5 6 1 16,2-1-3-16,1 3 7 15,5 0-7-15,1-3 8 16,3 0-10-16,-4 2 9 16,2-2-8-16,-5 1 1 15,-1-1 3-15,0 2 0 16,5 1-6-16,-9-1 5 0,3 0 2 15,1 4-11-15,-4 1 20 16,3 2-17-16,3-6 9 16,-3 10-4-16,3-9 0 15,1 2 2-15,1 0-2 16,1 2 4-16,4-6-3 16,3 4 2-16,0-3 0 15,-1 3 2-15,1 3-6 16,-3-1 2-16,-4 0-1 15,1 1 0-15,-3 3 2 16,-1-2-2-16,1 3 7 16,4 1-5-16,-4-4 4 15,1 2-8-15,3-2 6 0,-1 2-4 16,1 0 1-16,2-1 1 16,2 1 0-16,-3-1 4 15,-5 3-8-15,1-4 10 16,-5 4-12-16,0-3 7 15,-4 4-1-15,2 3 0 16,0 4 1-16,-1-3 2 16,0 5-3-16,0 3 6 15,-3-3-2-15,3 2 3 16,0-2-5-16,0-2-2 16,1-6-1-16,0 1-1 15,-2-1 2-15,2 3 0 16,-3 0-2-16,-2 2 7 0,4 2-4 15,-4-3 1-15,1 4-4 16,-5-7 10-16,0 5-14 16,-3-2 6-16,3 0 0 15,-4-7 6-15,-1 5-5 16,0-4 3-16,3 0 5 16,-4 2-9-16,-1 0 7 15,3-4-13-15,0 0 9 16,-4 6-3-16,4-2 0 15,-5 0 0-15,9 2-3 16,-4 2 6-16,2-6-4 16,-2-5 5-16,4 0-7 0,-8 0 7 15,6-3-8 1,-2 0 2-16,4 3-3 0,-3 1-23 16,1-4-45-16,-2 4-27 15,2 0-49-15,-6 0-13 16</inkml:trace>
  <inkml:trace contextRef="#ctx0" brushRef="#br0" timeOffset="293493.1029">17642 5126 550 0,'-5'-3'60'0,"3"2"-42"15,6-16 8-15,-4 19 31 16,0-2-16-16,0-2-12 15,3 0 0-15,-1-4-21 16,0-2 33-16,2 3-14 16,-2-4 9-16,0 1-22 15,1 4 9-15,-3-2-4 0,-3 0-14 16,1 3 5-16,2 2-8 16,-2-1 0-16,2 4 7 15,0-2-10-15,-2 1 9 16,0 6-16-16,-2 7 16 15,-5 9-2-15,-3 19-1 16,-3 10 2-16,-1 10 14 16,3 0-15-16,1-5 20 15,6-4-12-15,1-13 14 16,3-2-26-16,2-10 4 16,0-7-5-16,0-8-1 15,0-5 0-15,0-3-1 0,0-5-4 16,0 0-15-1,2-3 17-15,-2 3-28 0,0 0-4 16,0 0-59-16,-2 0-63 16,0-2-119-16</inkml:trace>
  <inkml:trace contextRef="#ctx0" brushRef="#br0" timeOffset="293890.1034">17575 5061 491 0,'6'-6'122'15,"-4"6"-80"-15,1-2-19 16,-3 2 33-16,0 0-9 16,0 0-7-16,0 0-35 15,4 2 12-15,5-2-14 16,7-2 17-16,6 2-14 16,9 0 3-16,5-5-8 0,2 8 0 15,-3-1-1-15,3 0 0 16,-4 0-7-16,-3 0 7 15,-5-4 0-15,-3 2-24 16,-3-2 14-16,-5 2-12 16,-3 0 0-16,-3 0-21 15,-7 4-94-15,-4 4-55 16</inkml:trace>
  <inkml:trace contextRef="#ctx0" brushRef="#br0" timeOffset="294246.927">17550 5361 124 0,'0'9'549'15,"2"1"-468"-15,0-6-78 16,1-2 13-16,3-2 37 15,6 2 11-15,9-2-50 16,11 0-12-16,13 2-2 16,5-2 2-16,6-4-9 15,0 2-12-15,-9 4-31 16,-9-4-38-16,-11 2-25 16,-12 4-66-16,-13 2-99 15</inkml:trace>
  <inkml:trace contextRef="#ctx0" brushRef="#br0" timeOffset="296680.1752">17496 6392 534 0,'5'2'112'0,"1"-2"-108"16,-6 0 12-16,0 0 9 15,0 0 33-15,0 0-28 16,3 3-22-16,-3-3-8 0,0-3 4 16,0 3 1-16,0 3 1 15,2 0 50-15,3 6-12 16,-1 7 4-16,5 3-22 15,-1 14 12-15,4 5-20 16,-3 12-15-16,5 7 8 16,-1 6-3-16,0-1 2 15,3 1-6-15,2-6-5 16,-3-7 3-16,3-7-4 16,-1-6-2-16,0-12 4 15,-4-7-2-15,-3-4-6 16,0-8 6-16,-6-2 2 15,-2-4-2-15,-2 0 6 0,0-3-5 16,5-4 1 0,-1-3-1-16,6-6-5 0,0-8-3 15,3-2 2 1,3-2-8-16,0-6 13 0,4-9-17 16,0-1 7-16,0-6-18 15,0 0 22-15,-2 2-4 16,-3 8 12-16,-1 6 6 15,-3 11-5-15,-2 4 10 16,-5 7-5-16,4 4 16 16,-6 2-20-16,0 3-2 15,-2 3 0-15,0 0-7 16,-2-1 2-16,2 2-26 0,0-1-4 16,-2 3-82-16,-2 0-8 15,2 3-56-15</inkml:trace>
  <inkml:trace contextRef="#ctx0" brushRef="#br0" timeOffset="300078.1975">17546 7949 365 0,'0'-17'254'0,"2"2"-190"16,2-2-33-16,-2 3 6 0,1 2 38 16,-1 5-7-16,0 0-23 15,0 5-37-15,0 0 9 16,0 2-11-16,-2 0 19 15,4 0-8-15,-4 0-8 16,0 2-9-16,0 0 6 16,2 8 9-16,0 6 4 15,4 12 12-15,5 11-25 16,5 7 12-16,1 6-1 16,6 4-4-16,2 0-4 0,-1-1-6 15,0-1-5 1,1-7 11-16,-3-4-6 0,-3-6 1 15,-6-16-8-15,-3-3 8 16,0-10-4-16,-8-5 0 16,0-3 2-16,-2 0-5 15,0-7 5-15,5-3-4 16,1-6-3-16,8-10-3 16,3-4 8-16,6-8-6 15,4-6-24-15,2-1 0 16,0-3 20-16,0 4 2 15,-6 2 3-15,2 8 10 16,-4 4-9-16,-4 10 9 16,-3 2-7-16,-3 6 9 15,-5 3-3-15,-1 5-4 0,-3 3 0 16,-2 1-5-16,0 0 1 16,0 1-1-16,-2-1-22 15,-1 0-32-15,-1 4-93 16,-7 6-24-16,-11 5-211 15</inkml:trace>
  <inkml:trace contextRef="#ctx0" brushRef="#br0" timeOffset="303436.846">17764 9312 492 0,'7'-12'83'0,"-1"2"-44"15,0 2-20-15,0 2-2 0,-4 2 32 16,2 0-19-16,3 2-4 15,1 0-23-15,0 0-3 16,-2 2 7-16,-1 0 10 16,-3 0 8-16,0 0 5 15,-2 2 15-15,-2-2-18 16,2 6 26-16,-18 42 2 16,7-23-17-16,2-1-6 15,-1-1-16-15,0 4-4 16,-9 23-9-16,4 0 17 15,5 0-18-15,2-4 21 16,4-2-22-16,4-10 2 0,0-7 5 16,0-12-16-1,2-5 6-15,-2-6-12 0,0-2-10 16,0-2-33-16,0-2 1 16,0 0-29-16,-2-1-28 15,0-6-78-15,-5-5-60 16</inkml:trace>
  <inkml:trace contextRef="#ctx0" brushRef="#br0" timeOffset="303777.6587">17800 9282 432 0,'8'-6'153'0,"2"0"-108"15,3 2-41-15,2-5 16 16,3 3 41-16,7 1-23 16,4 2-31-16,6-4-4 15,1 3 1-15,4 0 9 16,-2 4-10-16,-2 0-1 16,-5 2 2-16,-4-2-8 15,-8 2 2-15,-1 0-6 16,-5-2-10-16,-3 2-53 15,-6 2-56-15,-6 0-11 16</inkml:trace>
  <inkml:trace contextRef="#ctx0" brushRef="#br0" timeOffset="304115.4903">17853 9437 554 0,'-9'6'124'16,"4"-5"-102"-16,3 1 25 16,2-2 12-16,0 3 29 15,2-3-59-15,1 1-8 16,1 3-5-16,5 3 32 16,4 0-29-16,6 1-16 15,0 1-3-15,4-1 6 0,3-2-12 16,4 0-24-16,1-3-14 15,0 4-20-15,-4 2-31 16,-7-4-2-16,-7 3-27 16,-11-1 22-16,-13 4-122 15</inkml:trace>
  <inkml:trace contextRef="#ctx0" brushRef="#br0" timeOffset="306993.9459">17532 10934 457 0,'14'-6'119'16,"-1"0"-29"-16,-1-2-41 16,-2 0 24-16,-3 1 36 0,-1 1-31 15,2 2-35-15,-6-1-9 16,0 3 4-16,0 2-12 16,-2 0 21-16,0 0-24 15,0 0 6-15,0 2-28 16,0 1 2-16,-2-3-3 15,2 6 0-15,0 11 13 16,-2 10 8-16,0 12 5 16,-4 13-25-16,2 11 15 15,-2-1-16-15,1-3 5 16,3-6 0-16,0-6-9 16,2-12 4-16,2-6-4 15,0-13 3-15,-2-7-14 0,0-7 12 16,2 1-18-1,-2-6 7-15,-2 0-47 0,0-1-23 16,-2-9-57-16,-6-5-88 16,-1-5-194-16</inkml:trace>
  <inkml:trace contextRef="#ctx0" brushRef="#br0" timeOffset="307362.7335">17565 10839 585 0,'12'-5'131'16,"-6"3"-123"-16,1-2 0 15,2 0 26-15,2 0 13 16,2 2-7-16,8 0-37 16,3 0 11-16,3 4-13 15,7 2 7-15,5 0-6 16,1 0 4-16,3 0-5 16,-1 1 1-16,-4-2-2 0,-7 0 3 15,-4-2-3 1,-5-1 4-16,-2 0-8 0,-4 0-9 15,-3-4-19-15,-4 4-50 16,-6 0-78-16,-8-1-45 16</inkml:trace>
  <inkml:trace contextRef="#ctx0" brushRef="#br0" timeOffset="307768.7643">17567 10990 508 0,'-17'9'154'0,"3"-4"-123"15,6-1-12 1,3-4 39-16,3 0 25 0,2 0-28 16,0 3-21-16,2-3-30 15,0 1 15-15,3-1-14 16,1 5 16-16,6-1-7 15,5 1 0-15,6 1-9 16,6 1-5-16,0-2 18 16,2-1-15-16,-2 1 11 15,-4-1-13-15,-2-2 3 16,-4 3-2-16,-3-4-1 16,-3-1-1-16,-2 2-1 15,-2-2-2-15,-2 2-6 16,-3-2 0-16,0 0-38 0,-2 0-8 15,-2 2-84-15,-2 0 10 16,-2 6-54-16</inkml:trace>
  <inkml:trace contextRef="#ctx0" brushRef="#br0" timeOffset="310944.748">17679 12028 455 0,'2'-12'64'0,"-2"4"-24"16,2-1-24-16,-2-1 20 16,3 0 24-16,-3 0-7 15,2 0-15-15,0 0-31 0,0-2 26 16,1 4 26-16,-1 0 4 15,-2 2-30-15,0 5-14 16,0-2-6-16,0 3-6 16,0 3-4-16,0-3 3 15,0 1-12-15,0 3 17 16,0 8-9-16,0 15 5 16,-2 12 13-16,2 17-11 15,-5 14-1-15,3 3-7 16,-3-3 7-16,-1-3 2 15,0-10-4-15,-1-4 9 16,0-12-11-16,-2-9-2 0,3-5-2 16,1-9-1-1,1-8-3-15,4-4-5 0,0-2-12 16,0-2-21-16,0-2 15 16,0-2-40-16,0 2-9 15,0-3-9-15,-5-3-90 16,0-1-115-16</inkml:trace>
  <inkml:trace contextRef="#ctx0" brushRef="#br0" timeOffset="311327.5219">17625 12115 524 0,'5'-9'149'16,"0"3"-97"-16,-3-1-41 16,0 3 6-16,1 4 23 15,-1 0-4-15,2 0-26 16,5 0-9-16,7 0 2 15,3 2 0-15,10 3-1 16,0-1 0-16,2-1 0 16,3 2-4-16,2-1 1 0,-3-2 1 15,3-1 0-15,-1 2-2 16,-5-3 2-16,-6 1-7 16,-7-1 1-16,-3 0-34 15,-9 0-12-15,-5 0-54 16,-5 3-10-16,-6 3-33 15</inkml:trace>
  <inkml:trace contextRef="#ctx0" brushRef="#br0" timeOffset="311683.4654">17695 12302 451 0,'-9'10'209'15,"4"-4"-134"-15,3-2-69 0,2-2 26 16,0 0 26-16,7 0 11 16,7 3-28-16,3-1-29 15,8 0 3-15,1 2-14 16,3 1 0-16,0 1 0 16,-2-2-2-16,0 3-11 15,-3-3-9-15,-4 1-23 16,-4-3-27-16,-5 0-7 15,-4 1-66-15,-7-2 9 16,-5 3-164-16</inkml:trace>
  <inkml:trace contextRef="#ctx0" brushRef="#br0" timeOffset="314141.2627">17837 13579 597 0,'7'-6'128'0,"-5"2"-95"0,1 4-28 16,-3 0 36-16,2 0 26 15,-4 0-17-15,4 0-24 16,-2 0-24-16,0 0 14 16,0 0-5-16,0 2 12 15,0 0-22-15,0 7 28 16,0 6 12-16,0 14-12 15,0 9-20-15,-2 10 1 16,-1 6 3-16,1-4-1 16,-3 0 6-16,1-6-16 15,2-6 3-15,0-8-2 16,-3-6-3-16,5-5 0 16,0-12-5-16,0-1 1 15,0-3-5-15,3-1 5 16,-3 2-15-16,0-4 19 0,0 1-17 15,-3 6 4-15,1 3-16 16,0-6-5-16,0 5-13 16,0 0-39-16,-1-1-45 15,1 2-71-15,2-6-217 16</inkml:trace>
  <inkml:trace contextRef="#ctx0" brushRef="#br0" timeOffset="314539.5997">17831 13558 674 0,'8'-9'129'16,"2"3"-85"-16,-4 2-38 16,-3 0-4-16,1 4 47 15,5 0-4-15,4 4-21 16,11 0-20-16,8 5-4 16,6-2-1-16,2 5 0 15,0-1-2-15,-4-6 6 0,-3 1-4 16,-4-2 1-16,0-1 0 15,-3-3-5-15,-1 2 3 16,0-2 2-16,-7-2-3 16,-3 2-2-16,-6-3-24 15,-5 3-1-15,-4 0-63 16,-2 3-26-16,-2-1-88 16,-5 4-44-16</inkml:trace>
  <inkml:trace contextRef="#ctx0" brushRef="#br0" timeOffset="314917.3767">17818 13800 576 0,'-10'2'121'15,"4"2"-119"-15,4-4 0 16,-1-4 61-16,6 8 9 16,-1-4-12-16,2 0-54 15,0 0-2-15,4 0-3 16,5 2 14-16,5 4 5 16,4-2-8-16,2 2-6 0,1-4-3 15,-2 2 1 1,-4-1-3-16,-1-2-1 0,-1 4 4 15,2-4-8-15,-1 0 2 16,-1 2 2-16,-1-1-3 16,-5-2-12-16,0 0-4 15,-4 0-28-15,-2 0-49 16,-3 1-40-16,-4-1-39 16,-1 5-89-16</inkml:trace>
  <inkml:trace contextRef="#ctx0" brushRef="#br0" timeOffset="315357.1299">17515 14802 115 0,'4'10'83'16,"2"2"-75"-16,3 1-1 16,1 1 59-16,0-4-9 15,-1 1-14-15,1 0-3 16,-4-1-33-16,1-2 1 15,-3 0-8-15,2-2-1 16,-3 1-48-16,0-2-63 0</inkml:trace>
  <inkml:trace contextRef="#ctx0" brushRef="#br0" timeOffset="315722.9468">17637 14911 560 0,'2'-2'112'15,"-4"-2"-73"-15,2 4-10 16,0 0 9-16,0 0-17 16,-2 0-12-16,2 4-9 15,0 2 0-15,0 10 34 16,-2 4-4-16,-1 8-1 0,-2 9-16 15,1 8 4-15,2-4 1 16,0-2-2-16,2 2-8 16,-2-5-6-16,-1-11-1 15,3 2 0-15,-2-7-2 16,2-6-5-16,-2-2-5 16,2-4-10-16,-2-2-9 15,2 1-29-15,-2-1-20 16,0 1-49-16,-1-1-46 15</inkml:trace>
  <inkml:trace contextRef="#ctx0" brushRef="#br0" timeOffset="316101.6961">17577 14909 545 0,'6'-4'156'0,"-1"4"-127"0,1 0-21 15,4-4 12-15,3 0 21 16,5 2 1-16,8 0-17 16,5-3-14-16,3 5-11 15,2-1 7-15,2 1-7 16,-3 0 1-16,1 1-1 16,-5 2 0-16,0 1-15 15,-4 0-12-15,-2 2-13 16,-3-2-23-16,-5 0-26 15,-5-2-28-15,-5 5-18 16,-10-2-68-16</inkml:trace>
  <inkml:trace contextRef="#ctx0" brushRef="#br0" timeOffset="316531.9333">17596 15141 460 0,'6'5'123'15,"-4"-5"-62"-15,2 0 0 16,0 1 3-16,1-1-4 16,1 2-22-16,6 1-23 15,1 0-13-15,7 1 2 16,0 0-4-16,5-4 0 15,-1 5-2-15,1-4 0 16,-4 3-6-16,2-1-12 0,0 3-4 16,-6-2-23-16,-1-4-12 15,-5 4-45-15,-4-3-75 16</inkml:trace>
  <inkml:trace contextRef="#ctx0" brushRef="#br0" timeOffset="333394.7878">8281 3998 259 0,'-6'3'46'16,"-2"-8"-46"-16,4 5 2 16,-5 2 0-16,7-2 0 15,2 0 3-15,0 3-5 0,-2-3-7 16,4 0 5-16,-2-5-24 16,0 3 22-16,-4-6 4 15,8 8 22 1,-10-2-21-16,6 2 8 0,-2-4 1 15,-6 6 26-15,0-4-4 16,8 4-8-16,-11 0-10 16,9 6-9-16,2-4 9 15,2 1-7-15,-2-5 13 16,0 0-20-16,-2-3 8 16,6 6-8-16,-8 0 21 15,6 0-10-15,-2 3 7 16,0 1 3-16,-9-3-4 0,9 2 4 15,-5 5-10-15,5-1-4 16,0-2-5-16,7 6 5 16,-7-5-3-16,-5 5 4 15,1 0 13-15,-1 0-9 16,-3 3-5-16,1 3-5 16,-2-2 18-16,2-5-12 15,1-2 1-15,-3-1-3 16,2-2 10-16,0-4-4 15,1 5 1-15,-5-2 2 16,3-2-6-16,-2 2-5 16,1-1-2-16,-3 0 2 15,-1 0 3-15,-9 2-9 16,2-2 3-16,-4-2-1 0,-1 2 0 16,0-3 2-16,1-3-4 15,-5 3 6-15,5-3-1 16,-10 2-3-16,3-4 1 15,-5-1 3-15,14 6-5 16,-7-6 1-16,11 3 0 16,3 3 1-16,-3-6-1 15,3-3 5-15,3 5-4 16,1-1 28-16,5-3-20 16,-2 2-1-16,-1 0-7 15,5-6-1-15,-2-1 2 16,-4 6 0-16,4-6-2 15,1 6 4-15,3-3-5 16,-2-2 5-16,-5 1-4 0,4 2 5 16,-2-4-10-16,-3 4 6 15,3-3-1-15,3 0 4 16,-4-5-3-16,4-1-1 16,2 4 8-16,-2-5-11 15,-3 4 6-15,9-1-6 16,-6-2-9-16,6-7 5 15,-2-3-4-15,4 0 5 16,-1-4 5-16,3 2 2 16,-2-2-3-16,-1 5 8 15,2 0-10-15,-5 7 6 0,-5 2-4 16,5 3 0 0,7 3-13-16,-3 0 9 0,1-3-8 15,10-1 13-15,1 3-22 16,-5-7 20-16,7 3 3 15,1-5-8-15,4 3 7 16,-3 1 0-16,1 5-1 16,-4-5 2-16,12 5-1 15,-9 0 6-15,7 0-5 16,9 2 0-16,-10 5 2 16,-6-3 0-16,9 6-4 15,-2 1-2-15,-11 4 4 16,1 4 0-16,10 3 0 0,-2 4-6 15,-4 3 12 1,8 2-3-16,8 4-1 0,-16-2-4 16,4-1 1-16,0-1 1 15,-5 2 0-15,0 6-1 16,0-3-1-16,-3 2 4 16,4-4-4-16,-3 3 6 15,-5-10-5-15,5 7 6 16,-11-4-9-16,-3 8 4 15,0-6 0-15,-8 1 0 16,-5-5 3-16,7 0-7 16,-10-3 10-16,4-3-12 15,1-2-32-15,-1 1-76 16,0-4-125-16</inkml:trace>
  <inkml:trace contextRef="#ctx0" brushRef="#br0" timeOffset="339845.3337">1682 3976 450 0,'-2'2'62'16,"-1"0"-46"-16,3-2-14 15,-2 0 9-15,2 0-6 16,0-2 2-16,0 2-6 16,-3-2-2-16,1 2-13 15,0 2 6-15,0-2 0 16,-2-4-18-16,-1 4 16 16,-1 0 5-16,-2-3 2 15,2 6 4-15,-3 1-2 0,5-2-2 16,0 0 3-16,2-2 10 15,-2-2 4-15,4 4 21 16,-2-2-16-16,0 0 24 16,0 0-17-16,-2 4 3 15,-1-4-12-15,-1 2 3 16,-2-2-5-16,-2 2-2 16,1-4 8-16,0 2 3 15,-2 0 6-15,2 0-17 16,7-2 10-16,-3 0-21 0,3 0 10 15,2 4-10 1,2-4-1-16,-4 4-1 0,4-6-11 16,3 0 3-16,-1-6-15 15,5-2 16-15,3-12 2 16,3 3 2-16,1 0 2 16,1 0-2-16,-1 8-2 15,-3 7-3-15,1 2 3 16,1 0-8-16,-4 8 12 15,1 6 2-15,-4 6 2 16,-4 10-1-16,1 4-2 16,-5 1 1-16,0 2-1 15,7-3-1-15,0-8 0 16,3-4-1-16,7 0-2 16,4-8 1-16,0-3-2 0,3-4 4 15,1-5-3 1,-3-7-6-16,0-4-28 0,1-2-26 15,-4-3-24-15,-3 0-69 16</inkml:trace>
  <inkml:trace contextRef="#ctx0" brushRef="#br0" timeOffset="340520.8264">2096 3848 132 0,'4'-4'325'16,"3"-4"-297"-16,-2-5-23 15,2 7 1-15,-3 1 20 16,2-3 8-16,3 6-16 16,-4 0-1-16,-3 0-12 15,3 2 12-15,-5 2 10 16,-2-2-2-16,-1 6-3 16,-1-2-10-16,-1-2 10 15,1 0-20-15,-5 7-2 0,-2-4 2 16,-3 7 1-16,1 8 1 15,1 0-4-15,4 4 17 16,1 8-13-16,7-1 7 16,0 0-8-16,5-1-6 15,5-1 3-15,4-9-2 16,2-5-5-16,2-4 7 16,-1-4 0-16,6-10-4 15,-1-6 4-15,3-11-3 16,-6-4-1-16,4-4 1 15,-12-4 2-15,-2 1 2 16,-7 0-1-16,-2 2 17 0,-6-3-1 16,-2 11 0-1,2 3-9-15,4 7 1 0,0 10-6 16,4 2-4-16,-4 10 0 16,-1 11 2-16,1 10 8 15,4 20-5-15,-4 19 2 16,7 12-5-16,-1 14 0 15,-2 6 4-15,0-2-6 16,8-15 2-16,-6-15-4 16,5-23-1-16,-3-20-24 15,1-14-53-15,-2-10-82 16,-5-4-107-16</inkml:trace>
  <inkml:trace contextRef="#ctx0" brushRef="#br0" timeOffset="343887.9215">1944 5081 232 0,'0'-2'69'0,"-2"1"-63"16,0-4 4-16,0 7 19 15,2-2 18-15,2-2-18 16,2 2-11-16,-4-2-10 0,0 0-7 15,3 0 17-15,-3 0 2 16,0 0 21-16,0 4-26 16,2-2 19-16,-4 0-4 15,2 0 14-15,2-2-17 16,-2 4 9-16,0-2-14 16,0 0-5-16,0 0-9 15,2 10-7-15,0-6 1 16,-4 8-2-16,2 0 12 15,0 4-9-15,-2 12-4 16,-3 6 2-16,3 2-1 16,2 3 0-16,0-2 4 15,2 4-1-15,1-3-2 0,-3-1 7 16,-3-6-6-16,6-5-2 16,-3 0 1-16,0-9-2 15,2-2 0-15,0-9 1 16,-2-2-2-16,0-2-3 15,2 0-6-15,0-6-15 16,-2 6-8-16,-2-2-42 16,4-2-15-16,-4 0-11 15,0 2-66-15</inkml:trace>
  <inkml:trace contextRef="#ctx0" brushRef="#br0" timeOffset="344533.5495">1922 5065 130 0,'0'2'364'0,"0"-2"-315"15,0 0-45-15,2 0 2 16,-4-2 10-16,2 2 19 16,2-2-24-16,-2 2-9 15,3 0 2-15,2 0-3 16,7-2 11-16,5 4 1 16,0-4 6-16,7-2-18 15,3 0 7-15,-4-2-8 16,3 0 0-16,1-1-3 15,0-2 1-15,-5 1-15 16,-4 0-10-16,-5 6 6 0,-4 0-10 16,-5 0 13-16,-4 2-38 15,0 4-27-15,-2-4-83 16</inkml:trace>
  <inkml:trace contextRef="#ctx0" brushRef="#br0" timeOffset="344765.4216">1902 5372 337 0,'0'1'109'0,"3"-1"-84"0,-1 0-19 0,0 0 12 15,0-1 38-15,0 1-1 16,3-2 3-16,-1-1-22 16,3 0-22-16,0-1-6 15,1-2-3-15,1 2-5 16,3 2 1-16,-1 0-3 16,3 0 7-16,-4 2-5 15,3-4 2-15,3 2-4 16,2-4 3-16,0 0-2 15,4-4-9-15,0 0-10 0,3-4-20 16,-1 0-46-16,-3 0-3 16,-4 6-93-16</inkml:trace>
  <inkml:trace contextRef="#ctx0" brushRef="#br0" timeOffset="346731.0821">2011 6599 507 0,'0'2'94'16,"-2"0"-71"-16,2-2-21 15,0 2 15-15,0 6 40 16,-2 7-19-16,2 4-24 0,0 13-10 16,0 6 7-16,6 5-5 15,0 4 13-15,-4-2-16 16,-2 3 20 0,0-4-10-16,-2-4-8 0,-4-6 8 15,4-10-4-15,2-10 2 16,0-9-6-16,0-2-10 15,2-3-23-15,-4 0-31 16,4 0-50-16,-6-4-53 16</inkml:trace>
  <inkml:trace contextRef="#ctx0" brushRef="#br0" timeOffset="347120.4367">1961 6557 431 0,'2'-6'285'0,"0"0"-234"0,0 3-51 15,2 0 0-15,-6 3 5 16,4-3 6-16,0 2 9 16,7 0-15-16,9-4 7 15,9-3-9-15,4 2-6 16,3-4 0-16,1-1 3 16,-10 3 0-16,-5 3-9 15,-7-1 1-15,-2 3-11 16,-9 3 6-16,-2 0-41 15,-2 0-22-15,-9 7-83 16,-5 5-153-16</inkml:trace>
  <inkml:trace contextRef="#ctx0" brushRef="#br0" timeOffset="347501.2177">2005 6761 570 0,'4'8'156'0,"0"-2"-96"16,-2-6-59-16,2-2 31 15,0 2 38-15,2-1-4 16,7-4-20-16,10 4-21 16,4-5-4-16,2-2-21 0,4-2 6 15,-2-1-6 1,-6 2-3-16,-3-2-25 0,-4 5-7 15,-7 0-18-15,5 2-27 16,-3 0 2-16,1 2-22 16,-2-1-29-16,0 6-72 15</inkml:trace>
  <inkml:trace contextRef="#ctx0" brushRef="#br0" timeOffset="348334.8247">1938 8093 427 0,'4'0'80'16,"1"-2"-41"-16,-3 2-3 15,0-3 37-15,-2 3-19 16,4-2-8-16,-1 1-22 16,0 2 0-16,-6-2 13 15,3 2-7-15,-3 1-5 16,3 5-10-16,0 1 21 15,6 13-22-15,-2 4 4 16,0 11-5-16,-4 5-4 0,0 8 1 16,0 0-7-1,-4-4-3-15,6-1 9 0,-2-3-13 16,4-7 10-16,-2-6-12 16,1-10-7-16,-1-8-4 15,-2-4-31-15,0-6-32 16,-2-1-11-16,-3-1-29 15,-1-7-120-15</inkml:trace>
  <inkml:trace contextRef="#ctx0" brushRef="#br0" timeOffset="348720.6039">1898 8107 500 0,'2'-8'117'0,"0"2"-75"16,3 4-42-16,-5-1 0 15,0 1 14-15,4-2 10 16,3 1 12-16,-1-2-18 0,10-6 19 15,-1 1-5 1,3 0 3-16,-1-2-8 0,-2 5-12 16,-5 0-11-16,4 3-2 15,-7 2-4-15,-1 2 6 16,-4 0-8-16,4 0 1 16,-6 0-11-16,2 0-30 15,0 0-8-15,2 0-44 16,1 2-71-16,-1 4-108 15</inkml:trace>
  <inkml:trace contextRef="#ctx0" brushRef="#br0" timeOffset="349118.4115">1932 8296 526 0,'-3'5'144'0,"1"0"-86"0,2-4-51 16,5 2 29-16,-1-1 19 15,2 2 24-15,5-1-44 16,5 2-13-16,2-4-14 16,4-1-1-16,3-1 0 15,4-5-7-15,0-2-4 16,-2 1-23-16,-8 1 2 15,-5 2-48-15,-8 4 13 0,-3 0-26 16,-6 3-56 0,-1 4 18-16,-7 8-152 0</inkml:trace>
  <inkml:trace contextRef="#ctx0" brushRef="#br0" timeOffset="350487.8225">1739 9404 540 0,'3'-11'152'15,"-3"3"-112"-15,0 4-26 0,0-1 3 16,0 3 39-16,0 2-5 16,0-2-11-16,2 2-28 15,-2 0-6-15,-2 0 2 16,4 2-7-16,3 2 22 15,1 6-9-15,5 8 16 16,7 8-28-16,-1 7 4 16,8 7 0-16,-2-1-6 15,-1-1 0-15,0-1 0 16,-6-9 0-16,-5-4 1 16,-4-10-6-16,0-4 6 15,-7-6-4-15,4-4 3 0,-2-4 0 16,2-2-10-16,3-4 7 15,7-7 2-15,1-8 1 16,-1-5 3-16,5-3 1 16,0-4 10-16,-4 3-14 15,1-2 2-15,2 0 3 16,-5-1-4-16,2 3-1 16,-1 4 4-16,-8 6-3 15,3 11-1-15,-4 4-6 16,-5 5-10-16,-5 4 5 15,5 0-17-15,-2 2-13 16,-5 0-92-16,1 4-80 16,-5 5-198-16</inkml:trace>
  <inkml:trace contextRef="#ctx0" brushRef="#br0" timeOffset="351536.8531">1675 11064 319 0,'-15'-16'77'15,"1"5"-17"-15,1 0-31 16,0 4 33-16,3 3 14 16,6 0 11-16,-3 1-39 15,7 2-1-15,0 1-11 16,0 0 23-16,0 0-15 16,0 0-4-16,2 1-11 15,1-1-13-15,-1 3 1 16,-2-3-13-16,2 4 19 15,0 5-21-15,10 6 7 16,3 7-7-16,3 4 0 16,4 6-2-16,2 2 2 0,-3 0-9 15,-1 0 16 1,-2-2-10-16,2 0 2 0,-9-3-2 16,3-7-1-16,-10-8 1 15,0-5-3-15,-4-4-8 16,0-5-4-16,2 0 0 15,1-5 10-15,1 2-4 16,-2-3 1-16,8-5 10 16,-2-7-3-16,3-6 0 15,3-5 0-15,3-8 1 16,-3-3 0-16,1-4-5 16,-1 2 12-16,-1-2 1 15,-2 2 1-15,3 4 1 0,1 1-5 16,1 5-6-1,1 7 3-15,-5 4-1 0,-3 6 0 16,-3 8-4-16,-2 3 2 16,-6 7-6-16,-2-2 5 15,4 1-5-15,-4 2-18 16,2-3-66-16,-3 6-64 16,1 3-70-16</inkml:trace>
  <inkml:trace contextRef="#ctx0" brushRef="#br0" timeOffset="352728.4705">1684 12328 407 0,'-2'-8'101'0,"0"2"-53"16,-6 2-14-16,6 4-3 15,-2 0 15-15,2 0 2 16,0-2-14-16,0 2 4 16,-1 0-10-16,1 0 25 15,0 0-8-15,2 2-6 16,4 0-16-16,-4-2-2 16,5 2-3-16,-1 4-9 15,0 2 14-15,-2 8-17 16,3 2 12-16,0 4-13 15,2 2 1-15,1-1-6 16,-1-1-2-16,2 0 2 0,2 0-2 16,4 0 0-16,-1 2 4 15,1-2-3-15,1-3 6 16,-1 2-10-16,-3-7 8 16,1-2-6-16,-1-2 3 15,-4-4-3-15,3-4-1 16,1-4-12-16,-1-2 13 15,0-6 3-15,11-4-4 16,-1-6 8-16,5-2-8 16,-2-2 3-16,7-4 0 15,-6 0-2-15,0-1-2 16,-3 4 4-16,0 3 2 0,-8 1-4 16,-1 4 8-16,-2 2-6 15,-2 1 6-15,0 0-2 16,0 4-1-16,0 2 1 15,0-2-3-15,1 2 3 16,2-2-7-16,-3 0 11 16,2 4-7-16,-2 0 5 15,-5 4-8-15,3 2 6 16,-5 2-1-16,-2-2-2 16,-2 2 1-16,0 2-4 15,0 1-8-15,-3-2 4 16,1 1-15-16,2 2-4 15,-6 2-46-15,2-2-23 16,-1 4-51-16,3 4-171 16</inkml:trace>
  <inkml:trace contextRef="#ctx0" brushRef="#br0" timeOffset="354499.0672">1826 13609 452 0,'5'-6'114'0,"-5"3"-68"0,0 3-17 16,-3-3 7-16,6 3 29 15,0 0-12-15,-3 0-2 16,2 0-2-16,2-1-16 16,-4 1 2-16,0-3 1 15,0 3-3-15,0 0-20 16,0 0 20-16,0 0-29 15,-2 3 6-15,2 1-4 16,0-1-6-16,2 12 2 16,-4 8 20-16,4 16-7 0,-2 7-13 15,0 12-2 1,0 2 5-16,2 0-3 0,-2-2 3 16,5-9-10-16,-3-9 5 15,0-11 0-15,2-8-3 16,-4-11-10-16,2-6-6 15,1 0-27-15,-1-8 5 16,-4 0-29-16,2 0-59 16,2-2-61-16,1-12-137 15</inkml:trace>
  <inkml:trace contextRef="#ctx0" brushRef="#br0" timeOffset="354903.1591">1834 13636 675 0,'0'-9'131'0,"2"5"-114"15,-2 3-13-15,-2 1 13 16,2-3 52-16,2 3-6 15,-2-1-51-15,4-2 1 16,-4 2-11-16,0 1 8 16,4-5 1-16,-1 1-11 15,5-5 12-15,8-5-7 0,-1 1 21 16,4-7-24-16,0 4 1 16,1 4-1-16,1 0-4 15,-8 6-3-15,-1 2 3 16,-2 4 2-16,-8 0-2 15,-2 0-4-15,3 0 7 16,-1-2-2-16,-4 2-27 16,4 0-7-16,-2 0-41 15,0 0-45-15,2 2-41 16,0 4-156-16</inkml:trace>
  <inkml:trace contextRef="#ctx0" brushRef="#br0" timeOffset="355305.6734">1862 13852 622 0,'3'4'182'0,"-3"-2"-109"15,0-2-54-15,0-2 0 16,2 0 46-16,0 0-23 15,0 0-13-15,0 2-28 16,3-3 5-16,6 2 6 16,2-4-2-16,-2 4-10 0,8 0 6 15,-7-2-10 1,2 1 9-16,-3 1-3 0,2 1 0 16,-3-3-3-16,-4 1 1 15,5 0-1-15,-1 0-2 16,-4 2-4-16,1 0-8 15,-1 0-26-15,-6-4-6 16,2 8-70-16,-2-4-20 16,0 2-74-16,-2 8-183 15</inkml:trace>
  <inkml:trace contextRef="#ctx0" brushRef="#br0" timeOffset="356334.9304">1786 14877 508 0,'3'-6'140'0,"-1"0"-85"15,0 6-33-15,0 0 22 16,0 0-4-16,-2-4 18 16,0 8-30-16,0-4-10 15,2 0-10-15,-4 0 6 16,6 3 22-16,0 3-13 16,6 7 16-16,3 5-24 15,10 8 8-15,2 9-19 16,1 8 8-16,6 6-12 0,-1 1 1 15,-2-3-3 1,0-3 5-16,-8-9-7 0,-7-11 11 16,-3-6-9-16,-2-8 6 15,-4-6-2-15,-1-3-2 16,-1-1 5-16,-3-1 0 16,0-2-4-16,0-4 3 15,4-10 1-15,2-6-5 16,3-18 2-16,3-11 6 15,5-4-5-15,1-4 5 16,0 1-8-16,2 3 0 16,0 11-1-16,-5 7 7 15,1 6-14-15,-5 14 13 0,-4 6-11 16,-9 3 1-16,4 8-14 16,-4 1-19-16,2 0-4 15,-5 1-45-15,3 3-69 16,4-4-49-16,-6 0-127 15</inkml:trace>
  <inkml:trace contextRef="#ctx0" brushRef="#br0" timeOffset="367022.4616">20981 5199 508 0,'2'-1'65'0,"-2"-2"-38"16,0 6 39-16,0-6-3 15,0-1-7-15,0 6-32 16,2 3 5-16,-2-5-6 16,0 0 17-16,2 5-18 15,2-9 4-15,-2 4-9 16,-2 0-7-16,0 0-5 15,0 0 2-15,0 7 2 16,-2 0-1-16,-4 14 16 16,-2 6-16-16,-5 12 2 15,-6 3-9-15,-3 6 2 16,-2 0-1-16,2-2 1 16,-1-2-6-16,4-2 11 0,-2-6-3 15,5-1-3-15,5-5-4 16,5-9 2-16,2-9-1 15,1 1 1-15,3-9-2 16,0-3 0-16,0-1-16 16,-3 0 14-16,6-1-28 15,-3 1-29-15,0-6-105 16,-3-5-140-16</inkml:trace>
  <inkml:trace contextRef="#ctx0" brushRef="#br0" timeOffset="367505.1405">20823 5220 576 0,'4'3'79'16,"1"-4"-75"-16,-5 2 38 0,0 2 17 16,3-3 3-16,3 0-53 15,3 2-7-15,9-4 4 16,1-1 1-16,6 8-2 15,2-5 0-15,4 3-5 16,-4 4 5-16,2-3-11 16,-2-3 15-16,-3 9-12 15,-2-3 9-15,1 0-9 16,-1-1 3-16,-2 3-6 16,0-6 1-16,-5 0-17 15,-5 1-4-15,-4-4-36 16,-4 1 9-16,-6-1-91 0,-8 5-72 15</inkml:trace>
  <inkml:trace contextRef="#ctx0" brushRef="#br0" timeOffset="368065.8238">20696 5466 487 0,'-4'8'96'0,"4"-6"-85"16,2-2 8-16,0 6 38 16,2-2 14-16,1 2-40 0,4 2-7 15,4 1-18-15,0-2 36 16,3 3-17-16,2-6-3 15,2 4-15-15,0 1-2 16,3-2 4-16,1-1-4 16,0 0 7-16,1-2-9 15,2-1-6-15,0-3 1 16,-6 1-3-16,0-1-18 16,-7 3-38-16,-6-2-16 15,-3-1-38-15,-5 3 15 0,-5 2-103 16</inkml:trace>
  <inkml:trace contextRef="#ctx0" brushRef="#br0" timeOffset="376244.5372">20879 6525 308 0,'4'0'58'0,"-4"3"-25"16,2-2-14-16,-2-1 15 15,0 2-11-15,2-2 3 16,-2 0-4-16,3 0-1 15,-1 3 17-15,0-2 4 16,1-1 12-16,-3 1-25 16,0 2 1-16,0-3-8 15,0-3-4-15,0 3-1 16,2 0-9-16,-2 0 6 16,2 3-12-16,-2 0 28 15,0 3-14-15,0 5 33 16,-2 5-21-16,-3 6 10 15,-4 6-10-15,-4 6-10 0,-3 4 6 16,-3 3-19 0,-4 5 11-16,1-1-13 0,1-1 9 15,4-1-10-15,1-5 5 16,5-6-5-16,5-9-2 16,4-4 0-16,-1-5 3 15,3-3-11-15,3-5 16 16,-3-1-18-16,0-3 3 15,0-4-8-15,0-1-37 16,0 2-1-16,0-5-48 16,2-1-52-16,2-6-89 15</inkml:trace>
  <inkml:trace contextRef="#ctx0" brushRef="#br0" timeOffset="376670.3027">20837 6628 422 0,'4'-3'22'0,"3"3"-22"0,1-2 0 16,4 1 14-16,3-2-1 15,3 1-4-15,0 2-6 16,0-2-3-16,4 2 16 16,-4 0 7-16,2 0-4 15,-3-2-8-15,-1 2 7 16,-1 2-4-16,-1-2-6 15,-1 2-6-15,1 0-4 16,-1 2-4-16,-2 1-13 16,-1-4 0-16,-2 4-20 0,1-4 2 15,-2 5-65-15,-2-2-86 16</inkml:trace>
  <inkml:trace contextRef="#ctx0" brushRef="#br0" timeOffset="377121.0681">20827 6723 280 0,'-11'11'201'0,"3"-6"-142"15,2 1-37-15,4-4 37 0,2 0-1 16,0-2-10-1,2 3-29-15,-2-3-5 0,6 4 15 16,-2 1 2 0,0 3 5-16,1-2-5 0,3 4 5 15,0 1-19-15,3-4 2 16,2 6-12-16,0-4-7 16,5 0 1-16,4 0 2 15,1 0-6-15,2-2 6 16,-2-3-7-16,2 0 4 15,-5-2-6-15,-5 1-23 16,-3-2-7-16,-7 2-20 16,-1-1 13-16,-4 2-6 15,-2-2-37-15,-3 2 13 0,-1 2-27 16,-2 3-61-16</inkml:trace>
  <inkml:trace contextRef="#ctx0" brushRef="#br0" timeOffset="380074.9661">20999 8076 298 0,'-2'-5'58'0,"2"-1"-16"16,0 2 13-16,2-2-13 15,0-2 19-15,3-1-30 16,1 3 24-16,2-1-18 16,-2-3-13-16,1 3 1 15,-1 2 9-15,-2-1 3 16,1 0-16-16,0 1 10 16,-3 1 1-16,2 1 12 15,-1 0-20-15,-1 2 2 16,0-2-14-16,0 2 0 15,-2-2-2-15,4 2 0 0,-2-3 15 16,1 2-19-16,-3-1 17 16,2 6-21-16,-2-3 12 15,0 0-9-15,0 4-4 16,-2 3 10-16,-3 12 17 16,-1 9-7-16,-5 12-17 15,-3 4 0-15,-1 4 2 16,-3-2-6-16,1-1 4 15,0-8-8-15,7-3 4 16,-2-7-3-16,8-5-2 16,-1-6-9-16,3-2 8 15,2-6-23-15,2-2 17 0,0 0-13 16,1-2 5-16,1-2-22 16,0-2 11-16,2-2-15 15,0-2-45-15,5-9-54 16,1-6-79-16</inkml:trace>
  <inkml:trace contextRef="#ctx0" brushRef="#br0" timeOffset="380581.365">21108 7985 460 0,'0'-3'111'0,"0"0"-63"0,0 0-46 15,2 3 37-15,1-1 23 16,1-2-19-16,1 2-26 16,3-2-17-16,3-2 12 15,3 0-8-15,3 1 15 16,2-1-12-16,1 3 7 15,-1-1-13-15,2 3 10 16,-1 0-10-16,2 0-1 16,0 3-1-16,1-1-6 0,-1-1 6 15,2 3-15 1,1-1 13-16,-3 1-11 0,1-2 5 16,-4 2-14-16,-3-3-22 15,-5-1-28-15,-9 3-32 16,-2-2-67-16</inkml:trace>
  <inkml:trace contextRef="#ctx0" brushRef="#br0" timeOffset="380982.1649">21117 8099 214 0,'-7'4'367'16,"3"0"-290"-16,2-4-75 0,2 2 18 15,0-2 26-15,0 2 2 16,2-2-29-16,2 4-14 16,3 0 18-16,2 2 4 15,2 1 22-15,3 4-35 16,1-3 3-16,-1 2-12 15,1 1 9-15,3-4-10 16,2 0 1-16,0 2-5 16,0-3 3-16,0 0-8 15,0 0-2-15,-4-3 3 0,-3 0-34 16,-4 2-10-16,-3-5-17 16,-3 1 4-16,-6 0-57 15,-1 2-33-15</inkml:trace>
  <inkml:trace contextRef="#ctx0" brushRef="#br0" timeOffset="383605.529">21093 9521 190 0,'0'0'6'0,"0"-2"-6"15,0 4-48-15,0-2 39 0,2 0 9 16,-2 3-1-16</inkml:trace>
  <inkml:trace contextRef="#ctx0" brushRef="#br0" timeOffset="385247.584">21155 9425 560 0,'0'-4'128'15,"2"0"-76"-15,0-3-33 16,1 3 26-16,3-2 2 16,-2-1 18-16,4 1-26 15,-4 1-22-15,0 1 4 16,-1 2-12-16,-1 0 21 16,-2 2-21-16,2 0 7 15,-2 0-13-15,0 2 1 0,-2 0-4 16,2 1 0-1,-2 4 6-15,-1 9 0 0,1 12 14 16,-4 11-16-16,-2 5 9 16,-2 2-11-16,1 2 6 15,-3-2-7-15,4-4 0 16,3 0-1-16,1-6 0 16,2-8-1-16,4-6 2 15,0-7-6-15,0-5 5 16,0-6-1-16,-2-2-31 15,3-1 10-15,-3-1-27 16,0-1-10-16,0 1-54 16,0-2-26-16,0-5-101 15</inkml:trace>
  <inkml:trace contextRef="#ctx0" brushRef="#br0" timeOffset="385713.3162">21307 9351 526 0,'0'-2'206'0,"-2"-1"-169"0,2 0-30 16,0 3-2-16,0 0 36 16,0 0 49-16,2 0-63 15,2 0-20-15,2-3-6 16,8 1-1-16,4 1 2 16,6-2 5-16,3 1 0 15,2 2-1-15,5 0-6 16,-1 0 1-16,5 0-2 15,-3 0-9-15,4 0 5 16,-4-2-14-16,-6 2-8 16,-2 0-25-16,-5 0-2 15,-8 0-14-15,-4 2-38 0,-5 0-12 16,-3 1-46-16</inkml:trace>
  <inkml:trace contextRef="#ctx0" brushRef="#br0" timeOffset="386154.2236">21421 9493 590 0,'-4'6'63'0,"2"-2"-59"0,2 0 30 16,2 0 41-1,4 0-10-15,0 2-36 0,5-1-7 16,1 0-14-16,1 1 16 16,2-2-17-16,3-1 8 15,0 2-10-15,2 1-3 16,0-2-2-16,1 0-1 16,-4 0 1-16,-3-2-27 15,-1 0-27-15,-5-2-29 16,0 3-31-16,-6-3-43 15,0 1-87-15</inkml:trace>
  <inkml:trace contextRef="#ctx0" brushRef="#br0" timeOffset="389962.6578">21146 10736 262 0,'3'0'42'0,"-1"0"-42"16,0 0 2-16,0 0 32 15,0 0 36-15,-2 2-14 16,0-2-28-16,0 0 11 15,-2 2-4-15,2-2 13 16,0 0 7-16,0 0-32 16,0-2 11-16,0 2-18 0,0 0 8 15,0 0-17-15,0 0 14 16,-2 0-6-16,4 0 1 16,-2 0 9-16,0 0 3 15,0 0 1-15,2 0-19 16,-2 0 13-16,0 0-19 15,0 0 17-15,0 0-20 16,0 2 10-16,0-2-9 16,2 3-1-16,-2-3-2 15,3 1 4-15,1 1 10 16,0 3-10-16,6 4 11 16,-2 5-14-16,3 5 11 15,1 4-3-15,-1 4-6 0,-3 4 7 16,0-1-5-1,-2 0 0-15,1-3-4 0,-1-6 10 16,1-4-9-16,0-4 0 16,0 0 2-16,-1-1-5 15,1-2 2-15,2-2-5 16,0 1 2-16,-3-2-11 16,1-2 13-16,0-3-16 15,0 1 16-15,-1-2-13 16,1-1 12-16,-5 0-2 15,2-1 3-15,-2 1-3 16,-2-3-7-16,3 0-1 16,4-3-14-16,-1-2 24 15,5-2-18-15,5-7 10 0,-1-2-6 16,6-3-2-16,-1-4 0 16,4-7-21-16,1 2 39 15,1-2 0-15,-1 2-4 16,2-1 9-16,-2 5-12 15,-4 0 14-15,0 6-11 16,-3-4 7-16,-3 8-5 16,-2-4 2-16,-3 8 0 15,-2 1 8-15,-1 1-5 16,-3 4 4-16,-1 5-4 16,-3 0-6-16,0-1-1 15,-3 3 0-15,3 3-9 16,0-3-17-16,3 0-30 0,-3 0-83 15,0 2-86 1</inkml:trace>
  <inkml:trace contextRef="#ctx0" brushRef="#br0" timeOffset="392843.002">20843 12398 348 0,'0'0'57'0,"0"0"-55"15,-2 0 10-15,2-2 19 0,0 2 13 16,0 0-7-16,2 0-5 16,-2 2 1-16,0-2 18 15,0 0-9-15,0 0-14 16,0 0 6-16,0 0-12 16,0-2 11-16,0 2-22 15,0 0 0-15,0 0-10 16,0 0 10-16,-2 0 4 15,2 0 11-15,0 0-10 16,0 2-4-16,2-2 3 0,-2 0-9 16,0 0 7-1,0 0-13-15,0-2 13 0,0 2-8 16,0 0 4-16,0-2-2 16,0 2-6-16,0 2 2 15,0-2 0-15,0 2 5 16,0-2-7-16,0-2 3 15,0 2 1-15,0 0-5 16,0 0 2-16,0 0 1 16,0 0-3-16,0 0 3 15,0 2-1-15,-2-2 0 16,4 2-3-16,-2-2 7 16,0 0-11-16,0 3 9 15,0-2-4-15,0-1 0 16,2 4 0-16,-2-4-1 15,3 2 5-15,-3 0 0 16,0 0-2-16,0 0-2 0,2 3 3 16,-2-2-3-16,2 4 7 15,-2 1 3-15,2 1 6 16,0 5-8-16,-2 5 1 16,2-2-8-16,1 6 6 15,-1-3-4-15,1 0-5 16,-1-3 4-16,2 2-2 15,1-5 0-15,-3-3-2 16,2 0-4-16,0-3 11 16,3 0-10-16,-2-2 10 15,-1 0-5-15,1-1 2 16,-3 0-4-16,2-1 2 0,1 0-1 16,-3 0-2-16,2-2 3 15,-1 2-6-15,2 0 0 16,-3-2 5-16,2 0-20 15,0 0 19-15,3-2-8 16,2-2 0-16,0-2 4 16,2 0 3-16,1-2 3 15,-2 0 0-15,-1 1 5 16,1-1-3-16,-4 1 4 16,1-3-6-16,-1-2 0 15,6 0 0-15,-4-4-4 16,5-2 4-16,1-3-4 15,4-3 3-15,2-1 1 0,2-4-6 16,2 1 9-16,1 2-3 16,2 1 1-16,-5 5 2 15,1 0-1-15,-4 4 2 16,0-1 5-16,-4 3-5 16,1 0 4-16,-3 1-5 15,1 0-6-15,-6 1 2 16,3 0 0-16,1 4-5 15,-6 0 6-15,1 1 1 16,-5 4 2-16,0 1 7 16,-4 0-8-16,2 0 15 15,0 0-17-15,-2 0 9 0,0 0-9 16,2 0-2-16,0 0-1 16,0 0-9-16,0 0-15 15,0 0-17-15,0 0-10 16,0 0-39-16,-3 1-7 15,3 2-73-15,-4-1-47 16</inkml:trace>
  <inkml:trace contextRef="#ctx0" brushRef="#br0" timeOffset="397762.9292">21035 13650 365 0,'4'-4'198'16,"-4"-2"-82"-16,0 3-41 0,0 3-9 16,0-1 40-16,2 1-44 15,-2 0-28-15,2 0-13 16,-2-3-3-16,2 3 16 16,1 0 7-16,0 0 14 15,-3 3-21-15,2-3-4 16,-4 0-18-16,2 0 1 15,0 4-1-15,-3 0-12 16,6 7 11-16,-6 7-9 16,3 5 0-16,-3 7 6 0,-1 0-9 15,-4 4 3-15,-1 4-3 16,-3 0 1 0,1 2 0-16,3 0-2 0,0-2 2 15,2-1-5-15,4-10-4 16,2-1-3-16,0-7-12 15,2-5 2-15,0-6-25 16,2-4-18-16,2-4 2 16,0-8-35-16,5-1-65 15,3-6-67-15,1-7-214 16</inkml:trace>
  <inkml:trace contextRef="#ctx0" brushRef="#br0" timeOffset="398204.7105">21172 13569 679 0,'0'-5'88'15,"6"0"-75"-15,-4 4-11 16,0-4 18-16,7 5 32 0,1 0-14 16,6 2-23-1,3 1-13-15,0 3 17 0,2-1 0 16,-2-3-10-16,6 0-9 16,-1-2 2-16,3-2-6 15,4 0-4-15,-4-8-20 16,2 4-54-16,-4 0 8 15,-6 0-67-15,-3 0-131 16</inkml:trace>
  <inkml:trace contextRef="#ctx0" brushRef="#br0" timeOffset="398662.4461">21051 13753 672 0,'2'0'152'0,"2"3"-91"16,5-3-51-16,2 2 35 16,5 0-3-16,4 0-20 15,2 2-22-15,0-4-7 16,3 4-3-16,2-2 3 15,-3 0 0-15,0 0-15 16,1 0-10-16,-5-2-32 16,-2 0 5-16,-4-2-68 0,-4-4-148 15</inkml:trace>
  <inkml:trace contextRef="#ctx0" brushRef="#br0" timeOffset="399091.4818">20995 14834 420 0,'-2'-4'102'0,"-4"-2"-57"0,0 0-37 15,4 0 4-15,0 5 47 16,2-3 8-16,2-1-12 15,0 4 7-15,2 1 29 16,-2 0-8-16,-2 1-11 16,0-1 19-16,0 5-24 15,0-5-19-15,-2 0-26 16,0 0-15-16,2 4-5 16,0 9-4-16,0 1 2 15,0 13-9-15,0 5 1 0,0 8 0 16,-2 8 5-16,-5 6 6 15,1 3-4 1,0 1 5-16,-4-3-2 0,3-6-1 16,-1-5-2-16,4-9 1 15,-1-8-8-15,2-8-13 16,3-6-40-16,3-9-42 16,-1-2-53-16,9-8-105 15,2-7-259-15</inkml:trace>
  <inkml:trace contextRef="#ctx0" brushRef="#br0" timeOffset="399544.2521">21070 14861 610 0,'-2'0'174'15,"2"-2"-63"-15,0 0-66 16,-2 2-10-16,4-2 16 16,0 2-30-16,5 0-16 15,4-3-5-15,7 2-1 16,4 1 1-16,5 0 3 0,4-4 7 15,-2 8-7-15,2-4-6 16,1 0 1-16,-1-4 0 16,0 4-10-16,2-4 2 15,-4 4-3-15,-4 0-27 16,-6 0-21-16,-2 4-57 16,-9-4-50-16,-3 5-222 15</inkml:trace>
  <inkml:trace contextRef="#ctx0" brushRef="#br0" timeOffset="399985.9992">21155 15087 507 0,'-4'4'253'0,"2"-2"-133"15,2 1-69-15,4-2-19 16,0 4 18-16,3-2-11 16,1-3-11-16,6 8-22 15,-1-2 6-15,5-2-12 16,1-2 15-16,0 0-8 16,2-2 1-16,-2 0-8 15,-1-2-3-15,0 0-1 16,2-2-11-16,0 0 7 0,1 0-7 15,0 1-5-15,2 3-1 16,1 0 13-16,-1 0-1 16,-1 0-6-16,-2 1 6 15,-7 1-32-15,-1-2 2 16,-4 0-50-16,-3 0 7 16,1 0-103-16,-1 0-260 15</inkml:trace>
  <inkml:trace contextRef="#ctx0" brushRef="#br0" timeOffset="418564.2645">25518 3489 406 0,'0'0'65'0,"-2"2"-56"16,-1-2 30-16,3 4 16 0,0 2-6 16,3-6-6-16,-3 0-37 15,0 0 14-15,2 1-17 16,-2-7 18-16,0 3-12 16,0 5 9-16,2 1 9 15,-4-6-3-15,4 4 1 16,-4 5-6-16,2-6 20 15,-2-4-7-15,2 1 12 16,0 3-21-16,0-6 12 16,0 2-23-16,-3 3 12 15,3-4-5-15,-2 5-9 16,2 2 9-16,0 2-11 0,0-1 13 16,-3 0-17-16,3-3 8 15,0 2-7-15,3-7-5 16,-3 8 2-16,2-5-1 15,-2 6 11-15,0-2-9 16,0-1 21-16,0-2-21 16,0 4 20-16,0 1-22 15,3-5 8-15,-3 1-4 16,0 4 3-16,4 2-1 16,0 4-5-16,1 7-2 15,3 0 7-15,-1 1-8 16,0 0 6-16,0-8-5 15,-1 6 11-15,1-4-11 16,0 2 3-16,0 0 0 16,-1-2-3-16,1 1 1 0,-3-6-7 15,0-3 15-15,2 1-8 16,-4-4 3-16,0-1-5 16,-2 7 7-16,-2-4-6 15,2-5 0-15,2 2 1 16,-2 0-6-16,0 0 6 15,2-1-5-15,0 1 8 16,-2 0-8-16,2-4 4 16,-2 0-2-16,2-6-1 15,3 1-1-15,1-4 4 16,6-5-5-16,-1 2 1 16,5-7 3-16,-5 3-6 0,2 2-1 15,1 6 6-15,1-2-13 16,1 7 12-16,4-8 0 15,-3 1-3-15,6-10 3 16,2 4 6-16,-8 3-8 16,1 10 12-16,-7 1-4 15,-5 10 1-15,-3-2-2 16,-3 0-1-16,-3-2-1 16,3-8 0-16,3 5 2 15,-3 0-10-15,3 1 16 16,-3 0-6-16,0 2 2 15,0 2-2-15,0-4 2 16,-6 4-4-16,4-2 0 0,0 4 0 16,2-4-4-1,-2 6 1-15,2-6-2 0,0 2 10 16,-2 0-10-16,2-2 6 16,-2-4-4-16,-1 10 0 15,-1-3 3-15,-2 2 0 16,-6-2-1-16,-3 12-4 15,-3-5 10-15,-3 4-3 16,0 6 2-16,0-4-8 16,4-3 5-16,1-3-2 15,3-1 1-15,3-1-1 16,6 2-2-16,0-7 6 0,2-1-5 16,2 2 8-1,-3-3-9-15,-1 5 7 16,-2 4-8-16,-2 0 2 15,0 2 2-15,-1-4 0 16,5-2 2-16,-2 1-8 0,2-4 14 16,4-1-11-16,0-4 11 15,-2 6-16-15,0-2 15 16,-3 0-10-16,3 2 3 16,-4 6 0-16,1-6-6 15,-2 3 11-15,3 0-12 16,1-5 14-16,1-2-10 15,-2 2 12-15,2-4-13 16,4-2 4-16,-4 10 0 16,2-10-1-16,0 2 1 0,2 6-7 15,-2-2 12-15,0-6-8 16,0 8 6-16,0-1-6 16,0-6 1-16,2 1-2 15,-4 4 1-15,2-6-2 16,0 1 0-16,-2-6 3 15,-2-3-6-15,1 0 16 16,-2 0-13-16,-1-2 8 16,-1-2-6-16,3 2-9 15,-3 0 9-15,3-4-3 16,-3-4-10-16,4 15 7 16,-1-4 9-16,4-3-7 0,-4 3 15 15,2 7-14-15,-1-9 9 16,1 3-5-16,-2-2 2 15,-1 3 0-15,0 1-3 16,1 3 7-16,2-4-8 16,0 4 8-16,-3 1-5 15,5-2 5-15,-2 3-8 16,0 2 3-16,2 1 1 16,0 0 0-16,0 1 2 15,0-4-9-15,0 5 14 16,0-1-11-16,0-2 9 15,0 1-10-15,2 1-11 16,-2-4 9-16,0 9 5 0,5 6 2 16,-1-6 2-16,2 7 5 15,2 8-7-15,0-2 3 16,1-5 3-16,0 11-1 16,0-3-6-16,0 4 1 15,0-5 0-15,2 2-1 16,-2-3 2-16,0-2-9 15,-1-6 16-15,-2-4-7 16,0 3 2-16,-2-10-6 16,-2 1 6-16,1 5-9 15,1-7 6-15,-2 8 0 16,-2-2-1-16,0-5 1 0,0 2-5 16,2 2 10-16,-2-6-9 15,2-3 6-15,-2 5-4 16,4-2 0-16,-4-6 1 15,2 11-2-15,-2 0-2 16,2-1 3-16,0-2 3 16,2 1-14-16,1-9 24 15,1-2-22-15,2 0 10 16,0-1 0-16,1-5-6 16,2 8-8-16,0-11 6 15,2 2-13-15,1-5 13 16,4 5-7-16,-2-4 10 15,1 4-4-15,-1-1 9 0,-3 10 1 16,-4-7 0 0,0 0 0-16,-2 8 0 0,1-2-8 15,2 4 16-15,3 4-8 16,1-1 4-16,-4-3-8 16,-1-1 6-16,-2-1-3 15,-2 0 1-15,-5 2 0 16,0 8 7-16,-3-4-5 15,3 0 9-15,0 4-8 16,0-4 6-16,0-4-4 16,0 4-7-16,0-2 2 15,0 0 0-15,0 2 0 0,-2 6 3 16,4-4-8 0,-4 2 13-16,-1-2-6 0,1 2 4 15,0-6 0-15,-4 7-3 16,-7-1 5-16,-8 4-6 15,-1 1-2-15,-1 5 0 16,-1-2 6-16,6 6-12 16,3-10 15-16,3 4-6 15,2-2-2-15,-2 3-2 16,5-6-1-16,1 1 2 16,2 2 0-16,-3-4 2 15,7-6-6-15,-4 3 8 16,4-3 1-16,-6 1 0 15,2 4-9-15,0 1 7 16,2 1-6-16,-5 1 2 0,7-8 1 16,-2 6-2-16,0 2 4 15,-2-8-7-15,4 4 12 16,0 2-8-16,0-4 4 16,0-8-4-16,0 6 1 15,-4-4-1-15,4 6-2 16,0 0 5-16,4-2-12 15,-4 4 20-15,2-4-19 16,-2-1 18-16,2-6-15 16,-2 7 6-16,0-2 0 15,0 6-3-15,-2-2 3 16,2-2-3-16,-2 3 5 0,2-3-7 16,0-3 9-1,0-3-12-15,0 6 13 0,-4-4-9 16,4 7 4-16,0-6-2 15,0 6 1-15,-2-2-1 16,4-1-4-16,-4-1 11 16,2 2-15-16,0-2 19 15,0 1-18-15,-2 1 8 16,2-2 1-16,0-3-3 16,-4-1-4-16,0 1 5 15,-3-1 4-15,-3-4-9 16,4-4 1-16,2 2 6 15,-1-1-4-15,1-3 2 16,0 2-2-16,-1 3-3 16,2 0 0-16,-3 1-6 0,4 4 12 15,-3 2-7-15,1 0 0 16,2-1 6-16,-2 2-1 16,1-4-14-16,-2 0 16 15,1-4-7-15,2-4 0 16,-3 0 8-16,1 6 0 15,2 0-3-15,0 8 7 16,-1 0 6-16,1-2-8 16,2-2-3-16,0-2 1 15,0 1 0-15,0 5-2 0,0 5 3 16,2 3-8 0,-2-10 14-16,3 4-10 0,-6 0 8 15,6-6 1-15,-1 4-5 16,0 12 16-16,0 4-15 15,2 1-2-15,1 8 0 16,-1-6 8-16,4-2-14 16,0-1 12-16,1-4-6 15,0 2 9-15,2-2-15 16,-2 5 10-16,-1-6-4 16,0 3 1-16,-2-7 0 15,-1 0-2-15,-1-3 7 16,-2 1-5-16,0-3 2 15,-2 2-4-15,2 1 4 16,-2-3-5-16,-2 1 2 0,4-6-2 16,-2-1 0-16,0 2 3 15,4 1-8-15,-2-3 13 16,0 4-17-16,0 0 11 16,-2-8-7-16,2-2-7 15,3 3 6-15,-3-4 7 16,4-2-13-16,4 4 11 15,-4-2-23-15,1-1 14 16,3-3-9-16,4 0-4 16,4-1 10-16,2 1 12 15,0-4-8-15,2 11-7 16,3-6 17-16,-1 1-7 0,1 2 2 16,-3 1 12-16,-4 0 1 15,-2 1-7-15,-5 6 5 16,-7 3-1-16,-2-2 2 15,-2 0-2-15,-2 0-1 16,2 4-6-16,-4-4 7 16,2 4 3-16,-3 2-4 15,-2 2-2-15,0 0 6 16,-1 0-9-16,-1-2 2 16,-3 6 0-16,2 1 8 15,-9-3-3-15,0 9 13 16,-1-1-12-16,-3-3 13 15,-1 4-17-15,2-3 3 16,4-5-4-16,0 1 0 16,4-1-1-16,8-5 2 15,2 2-8-15,1-2 0 0,1-6-8 16,2 0-64-16,-2 2-5 16,0 0-43-16,-3 8-36 15</inkml:trace>
  <inkml:trace contextRef="#ctx0" brushRef="#br0" timeOffset="448016.7639">31257 3626 393 0,'2'0'69'15,"-2"3"-47"-15,0-3 24 16,0 0 10-16,2 0 14 0,-2-2-35 16,0 1-7-1,3 1-18-15,-3 0 11 0,0 0-8 16,0 1 0-16,2-1-2 15,-2 0-6-15,0-1 13 16,0 1-14-16,2 1 11 16,-2-1-11-16,0 0 14 15,0 2-5-15,0-2 6 16,-2 0-3-16,2 3-8 16,0-6 13-16,0 1-20 15,0 2 15-15,2-1-10 16,-2 1 0-16,0 0 0 0,0 1-9 15,0 4 3 1,-2-5 0-16,-3-5-3 0,-1 4 9 16,-3-4-9-16,-5 5 9 15,-3 0-6-15,-1 5 4 16,-5 1-4-16,-1 1 0 16,0-3 0-16,-1 10 2 15,5-4 1-15,5 2-6 16,1-2 10-16,5 3-6 15,5-3 0-15,4-1-2 16,4 2-10-16,3-1 11 16,7 0-5-16,3 0 0 15,8 4 0-15,4-11 0 16,6 6 1-16,-2 3 8 16,1-6-5-16,-7 4 5 15,-3 6-7-15,-5-4 3 16,-6 4 0-16,-3 0-3 0,-2-4 7 15,-4-2-9-15,0 6 11 16,-4-6 2-16,-2 2-5 16,-4 5 0-16,-6-3 3 15,-3-1-5-15,-8-1 4 16,-6 5-4-16,-2-8 13 16,-2 3-9-16,2-4 6 15,2 2-9-15,4-5 12 16,4-4-11-16,9 2-2 15,1-1-1-15,3-1 0 16,4 2-2-16,0-3 2 16,2 0-2-16,-1-3-30 0,-1-9-20 15,0-4-90-15,4-2-83 16</inkml:trace>
  <inkml:trace contextRef="#ctx0" brushRef="#br0" timeOffset="449570.6764">31585 3601 408 0,'-3'-2'89'0,"3"2"-41"16,0 2 6-16,0-4 8 15,3 2-4-15,-3 0-23 16,2-3 1-16,-2-1-17 15,0 4 12-15,2 0 1 16,-2 3-13-16,3-2-2 0,-3-1-16 16,-3 3 1-16,3-3 5 15,-4 2 0-15,-1 8 6 16,-6 8 2-16,-4 10-8 16,-6 4 1-16,-1 0-1 15,-3-1-5-15,6-1 5 16,1-10-4-16,2-6 2 15,7-1-3-15,5 2-2 16,1-13 1-16,3 0-1 16,0 0 0-16,0 0 1 15,3-6-5-15,-1 8 3 16,0-10-4-16,2-2-5 16,6-4 7-16,1-8-8 15,2-4 9-15,3 2-18 16,0-4-6-16,-1-5 9 0,1 4 5 15,-3 0 8-15,-2 4 4 16,0 4 2-16,-4 11 1 16,-1 4-5-16,-4 0 3 15,1 4-2-15,-1 1-2 16,-2-1-6-16,-2-1-4 16,2 2-2-16,2 6 13 15,0 1 4-15,3 4-4 16,0 7 7-16,1-2-5 15,0 7 0-15,6-1 0 0,-3 1 0 16,2-2 0 0,0 1 8-16,-2-6-8 0,0-5 13 15,-1-5-11-15,-2 3 6 16,0-4-7-16,-4 3 4 16,0-9-5-16,-2-3-14 15,0 2-10-15,3-7-42 16,-1-2-155-16</inkml:trace>
  <inkml:trace contextRef="#ctx0" brushRef="#br0" timeOffset="450477.1551">31961 3950 471 0,'0'-2'137'0,"0"0"-87"16,0 9 2-16,0-10 22 16,0 6 12-16,0-3-30 15,0-3-24-15,0-3-11 16,0 2 3-16,-2-4 1 16,2 2-8-16,0 0 2 15,0-1-17-15,0 0 16 16,0-3-15-16,0-4-6 15,2 5-1-15,3 2 0 0,-1-5 0 16,2 8-17 0,4-4 12-16,1 0-15 0,4 2 22 15,3 1 2-15,-2-1-6 16,2 9 7-16,-5 6-2 16,0-6 2-16,0 7 2 15,-1 2-3-15,1-2 3 16,1-3 7-16,-1 4-7 15,-2-5 16-15,-4 4-16 16,2-4 9-16,-5-1-2 16,0-1 1-16,1-7 0 15,2-1-9-15,-3-2-2 16,5-4 6-16,2-2-11 16,1 0 11-16,1-4-12 15,3 2-4-15,-3-1 3 0,1 1-3 16,-4 7-14-16,-1 3 1 15,-5-3-53-15,-2 10-90 16,-6-6-193-16</inkml:trace>
  <inkml:trace contextRef="#ctx0" brushRef="#br0" timeOffset="451305.9537">32369 3798 364 0,'0'-2'108'15,"2"2"-99"-15,-2-4 5 16,2-2 41-16,0 8 4 16,0-1-24-16,1-1-14 15,-1 0-3-15,-2 9-1 16,3-7 12-16,-1 4-12 16,2-2 5-16,-1 6-21 0,1-1 9 15,-2 4-9-15,2 5 5 16,1 0-2-16,-5 7-2 15,2 0 3-15,0 1-2 16,-2-2 17-16,3 5-5 16,-6-8 14-16,3-1-5 15,-2 0-6-15,0 0 4 16,2-10-6-16,0 6-8 16,0-7-6-16,0-5 10 15,0-3-11-15,0 3 13 16,2-5-13-16,0 1 16 15,-2 0 1-15,5-7 0 0,2 0-18 16,-1-7-5 0,3-5 4-16,3-6-15 0,-4-2 13 15,1-2-14-15,-3-4 14 16,2 1-4-16,-2 4 6 16,-1 4 0-16,1 4-1 15,4 2 2-15,-4 8-4 16,3 0-2-16,-1 3 12 15,4 6-9-15,-1-2 10 16,0-4-7-16,-2 1 1 16,0 0 1-16,-3 0-2 15,1 2 0-15,0 2-4 16,-2 4 11-16,3-4-6 16,1 4 2-16,1-1 10 15,2 2-11-15,2-2 12 0,-1 6-6 16,0-3-2-16,-1-1 5 15,1 0-11-15,-3-3 9 16,0 4-7-16,-3-2-1 16,-1-1 0-16,-4-1-2 15,1 0-2-15,-3 3-5 16,0-7-4-16,0 2-28 16,-3 4-43-16,1-2-110 15,0-2-231-15</inkml:trace>
  <inkml:trace contextRef="#ctx0" brushRef="#br0" timeOffset="460119.1712">10328 3994 685 0,'6'-8'50'16,"2"-2"-50"-16,-5 0-4 16,-3 7 2-16,4 0 2 15,2-3 3-15,-6 6 3 0,7 0-6 16,-4-1-2-16,-1 1-6 16,-2 1 8-16,2-2-1 15,0 1 3-15,1 0 16 16,-6 0 1-16,3-5 27 15,-4 5-19-15,2-2 6 16,-1 6-18-16,6-4-1 16,-6 0-5-16,3 3-8 15,0-3 7-15,0 1-4 16,-5 4 3-16,-3 3-5 16,1 3-3-16,-7 3 7 15,-7 3-9-15,0-3 3 0,1 4 0 16,-1-5-4-16,-6 1 11 15,2 0-15-15,0 0 17 16,-2-1-9 0,-6 2 3-16,6-2-5 0,3-2 4 15,0-2-2-15,5-5 0 16,11-4 3-16,-8 3-2 16,5-8 4-16,0-1 9 15,-3-1-12-15,-5 2 2 16,-6-12 2-16,0 3-6 15,1 0 4-15,-12-4-2 16,-1 3 1-16,3 0 0 16,-15 4 2-16,0-3-2 15,11 4 13-15,4 0-15 16,5-5 2-16,12 1-3 0,-5-6 0 16,6-8 0-16,7 2 6 15,0-7-12-15,5-2 14 16,2 3-13-16,2-2 11 15,-2 2-12-15,-6 5 8 16,4 2-2-16,-3-2 0 16,3 10-1-16,0-2-2 15,8-1-2-15,-2 3-2 16,5-2 14-16,-3-2-11 16,0-2 7-16,2 0-6 15,4 4 2-15,-3 7-3 16,2-1 1-16,-2 9-12 0,4-3 10 15,2 1-15-15,5-2 16 16,-5 2-9-16,5-4 10 16,5 6-7-16,4 1 9 15,-4-5-1-15,2 4 2 16,6 4-3-16,-13-5 6 16,9-5-9-16,0 4 13 15,11-2-12-15,-3-3 10 16,13 0-8-16,73-26 3 15,-103 37-3-15,7-2 2 16,-14-2-11-16,3 4 9 16,15-2-3-16,-8 0-1 15,-7 2 13-15,4 7-14 0,-2-1 10 16,1 1-3 0,10 7 1-16,6 3 0 0,6 1-5 15,-2 6 10-15,7-2-10 16,-3 4 10-16,-3 0-6 15,-3 1 4-15,1-2-6 16,-7 0 2-16,0-8 1 16,-6 3 0-16,-4-4-3 15,-1-2 1-15,-7 0 4 16,-7 2 1-16,-1-2 1 16,-8 13 0-16,-4 0 0 15,-1 16-3-15,-4 4-1 0,-1 6 1 16,-1-1-2-1,3-4 2-15,-3-10-4 0,-4-6-37 16,2-6-54-16,-2-4-77 16,-9-2-161-16</inkml:trace>
  <inkml:trace contextRef="#ctx0" brushRef="#br0" timeOffset="473228.4875">10850 4556 253 0,'0'4'45'0,"2"0"-42"16,0 2-2-1,3-4 7-15,2 2 43 16,-1-1 6-16,3 0-14 0,-1-3-17 16,-4 2 17-16,-6 0-22 15,2 0 12-15,-2-2-18 16,2 0 1-16,0 0-16 15,0 2-10-15,0-4-9 16,4 2-2-16,-8 0 19 16,0 0-3-16,8 2 5 15,-4-2-7-15,0 2 7 16,0-2 2-16,2 0 5 16,-2 0 8-16,-2 0 1 15,-6 0 8-15,2 0-10 16,-1 2 13-16,-9 0-14 0,3 4 11 15,-3-6-16-15,1 2 6 16,-5-2-1-16,-2 0-4 16,-5-2-3-16,5 2-1 15,-5-4 3-15,0 4-5 16,2-4-2-16,4 4-1 16,0-2 0-16,1 4 1 15,5-2 0-15,-1 2-1 16,0-2 1-16,-6 0 2 15,5 2 0-15,-6-2-2 16,3-2 5-16,-5 4-6 16,3-4 2-16,0 2-3 0,-5-2 1 15,-2 6 0-15,-2-2 2 16,-7 0-1-16,-4 5 12 16,4-5-11-16,-4 3 10 15,2-4-11-15,1 4 6 16,8-1-7-16,0 0 0 15,5-2-1-15,5 2 3 16,-1 0-6-16,-1 0 8 16,0 0-6-16,-11 2 6 15,-9 1-8-15,4 4 2 16,3-3 2-16,-7-2-1 16,14 2-1-16,0-4 1 15,3 1 2-15,-8 1 1 0,12-4-1 16,-7 1 0-1,5 3 0-15,-3-4-2 0,7 2 1 16,-9 0 0-16,5 0 0 16,-3-2-3-16,2 4-2 15,0-1 6-15,-2-1-7 16,2-1 4-16,-2 2 0 16,0-4-2-16,2 0 2 15,0 2 0-15,4-3 2 16,5 2-3-16,3 0 9 15,-3-2-7-15,5 0 4 16,-5 0-4-16,-7 0 3 16,4 0-3-16,-4-2 1 15,-1 0 0-15,-3-1-1 16,7 2 2-16,-2-2-4 0,5 0 8 16,-6-3-5-16,5 5 3 15,-2-4 0-15,-2 1-3 16,1-2 0-16,6 2 1 15,6 0 7-15,-4 0-4 16,2 1 0-16,-3 3 8 16,-1 0-11-16,-5 0 2 15,-1 0 3-15,8 0-9 16,-1-1 3-16,8 1 0 16,-5-2-2-16,5-1 4 15,-6 2-5-15,1 1 10 16,2-3-7-16,2 3 1 0,0-3-2 15,-1 3 2-15,-1-1-3 16,-9-2 2-16,3 3-3 16,-1 0 3-16,3 3 0 15,-8-3-5-15,8 4 13 16,2-4-14-16,-4 0 8 16,-6 3-4-16,8-2 1 15,-3 4 1-15,-1-1-1 16,-6-2 2-16,12 0-6 15,-11 0 10-15,-1-2-6 16,5 0 5-16,-1 0-8 16,-4-2 4-16,10 2-1 15,2 0-5-15,-2 4 0 16,1 0 4-16,1 0-4 0,-4-2 1 16,-1 0 7-16,9-2-8 15,1 2 7-15,-8-4-3 16,10 2 2-16,-3 2-3 15,-1 0 1-15,-6-2 2 16,-1 0-5-16,-1 4 9 16,0-4-9-16,0 3 10 15,8 3-10-15,-2-2 8 16,-3 1-6-16,0 1 1 16,-14 0 2-16,-2 0-3 15,13-2 10-15,-3 2-12 16,3-2 12-16,-2 1-12 15,5-5 11-15,-5 1-8 0,2-1 2 16,-2 2 0-16,9-2-6 16,-4 4 12-16,-3-3-15 15,8 4 18-15,-3-3-10 16,-1 4 3-16,1-2-4 16,1 2 2-16,-6-2 0 15,-5 0 0-15,4-1 1 16,1 0-3-16,-1 2 4 15,3-2-3-15,1 1 2 16,-6 0-2-16,2 0 4 16,3 2-5-16,-1 1 2 15,1 1 0-15,1 0-2 0,1-1 4 16,2-1-6-16,-5 2 8 16,1 3-4-16,1-1 4 15,-1-4-8-15,3 6 7 16,0-2-5-16,-1 0 2 15,0-2 0-15,-2 5-2 16,1-2 5-16,6 1-3 16,-5 1 3-16,2-2-6 15,5-1 6-15,-3 0-6 16,0 0 3-16,6 0 0 16,2 0 0-16,-4 2 1 15,2 0-6-15,-5 3 10 16,7 0-4-16,-2 2 4 0,2-2-10 15,0 6 7-15,0-3-4 16,-4 0 2-16,2 1 0 16,2 2-1-16,2 1 5 15,2 1-2-15,-2 4-1 16,0-4 1-16,0 2 0 16,-2-3-2-16,3-2 1 15,1-1-2-15,-2 0 1 16,2 0-1-16,2-5 0 15,-2 3 2-15,0-4 1 16,1 0 2-16,-10-1-5 16,3 3 2-16,2-1-1 15,2 0 3-15,3 0-1 0,3-1-4 16,6 4 9 0,1-2-8-16,1-1 4 0,-1-1-6 15,4-4 6-15,-6 0-5 16,1-4 2-16,1 4 0 15,5-5-1-15,-3 1 3 16,8-2-5-16,2 3 8 16,-5-3-9-16,-2 0 11 15,2 1-14-15,-8-2 9 16,-3 0-4-16,12 0 2 16,-8-2 0-16,1 0-3 15,-1 0 6-15,1 2-13 0,3-2 15 16,4-2-10-1,-5 0 7-15,4 2-8 0,-8-2 5 16,1 2 1-16,-1 0 0 16,3 2 0-16,6 0-3 15,-1-2 10-15,1 0-11 16,5 0 10-16,3-2-12 16,-6-2 8-16,10 2-5 15,-6-3 3-15,4-1 0 16,-8 5-1-16,9-1 8 15,-5-1-8-15,-7 2 3 16,-4 0 2-16,-3-6 2 16,4 2-8-16,-4-2 4 15,9 1 0-15,-3-3 7 16,12 4-4-16,-8-4 14 0,8 4-6 16,1-1 19-16,3-2-17 15,3 0 12-15,5-1-13 16,-1-2 4-16,12 0-5 15,-4 0 0-15,-8-3-1 16,5 2-10-16,-5-2 11 16,-8 1-11-16,5 5 7 15,-6 2-7-15,-1 0-1 16,-3 3 2-16,2-2-3 16,-2 5 0-16,3-4 5 15,-3 4-10-15,4-2 11 16,1-2-6-16,1 2 5 0,6 0-9 15,4-2 8 1,-7 0-7-16,2 4 3 0,-6 0 0 16,-3 0-3-16,-8 2 4 15,0 0-9-15,1 0 16 16,4-2-15-16,-9 2 11 16,13-2-8-16,0 2 0 15,-1-2-1-15,0 0 4 16,5-2-7-16,-5 0 5 15,3 0-1-15,-3 2-3 16,-2 0 11-16,-6 2-8 16,0 0-2-16,2-2-2 15,-5 2 0-15,0-2-1 0,7 0 9 16,-4 2-3 0,-1-2-6-16,3 0 13 0,0-2-8 15,8 0-7-15,5-2 6 16,0 2-17-16,10-3 9 15,-4 3 8-15,-5-3 4 16,-2 4-5-16,-5-4 12 16,-3 1-8-16,-9 0 7 15,7 6-10-15,-11-2 8 16,4 0-6-16,-3 2 3 16,0-2 0-16,1-2-1 15,3 2 2-15,-2 0-7 16,4-4-1-16,6 2-15 15,-6-6-15-15,4-3 17 0,-2 3 9 16,-4-3-2-16,-4-1 0 16,1 2 3-16,-2 1 8 15,-4-2-8-15,-2-1 4 16,0-2 10-16,-3 0-9 16,-7-6 2-16,2 2 2 15,-2-6 0-15,-4-1 1 16,0 2-4-16,-2-2 8 15,0 0-4-15,-1 0 3 16,-2-1-6-16,2-3 7 16,3 0-8-16,0-1 4 15,2 2 0-15,0-2 0 0,0 0 1 16,2-1-3-16,3 0 4 16,0 3 6-16,-8 3-1 15,1 8 22-15,-5 4-19 16,-4 6 0-16,0 0-5 15,0 3-1-15,-4 2-4 16,-6-1-9-16,5 2 5 16,-5 2 6-16,-4 2-6 15,-2-3 6-15,5 0-4 16,0 0-1-16,4-3 1 16,2 2 1-16,7 0-13 15,5 1 12-15,-5 0-19 16,5 1 7-16,-2 0-35 15,0-1-22-15,2 3-14 16,-3-1-16-16,-1 0-110 0</inkml:trace>
  <inkml:trace contextRef="#ctx0" brushRef="#br0" timeOffset="490375.9765">8364 5323 358 0,'-2'5'93'0,"2"-5"-74"0,-5 1-19 16,7 4 20-16,-7-3 15 15,10-4-1-15,-2 2-27 16,-3-2 4-16,0-1-11 16,6 2 2-16,-6 2-1 15,0-1-1-15,-2 0 8 16,0 3 5-16,-3-1 10 16,0-2-12-16,3 0 18 15,7 0-14-15,0 0 8 0,-3-2-22 16,2 2 3-1,-8-3-4-15,2 8 0 0,2-3-2 16,11-2 4-16,-13 0-4 16,4 0 6-16,-2-4-2 15,6 8 1-15,-12-8-2 16,4 6 0-16,2 0-1 16,2 0 0-16,-7-4 1 15,5 4-7-15,0-2 13 16,-2 0-8-16,2-2 4 15,2 2-5-15,5 0 7 16,-9 0-8-16,0-2 3 0,2 0 0 16,-3 2-1-1,1 0 3-15,2 0-8 0,2 0 12 16,-2 0-6 0,3 2 6-16,-6-4-9 0,1-1 5 15,2 3-4-15,-4 3 2 16,-1-6 0-16,7 6-4 15,3-1-1-15,-5-2 2 16,7 4-67-16,-3 4-6 16,-4 2-100-16</inkml:trace>
  <inkml:trace contextRef="#ctx0" brushRef="#br0" timeOffset="491543.2786">10295 5292 321 0,'-4'-3'109'16,"4"6"-60"-16,0-3-19 0,0 1 28 15,-2-1 12-15,2 3-19 16,-7-3-11-16,5 0-23 16,0 0 14-16,4-3-14 15,2 2 9-15,3-2-22 16,-7 6 2-16,2-3-6 16,-4 0 1-16,2 0-3 15,-2 1 4-15,4-1-9 16,-2 0 14-16,2 0-10 15,-2 3 8-15,0-3-7 0,0 0 3 16,0 2-1 0,2 0 3-16,-4-2-1 0,4-2 12 15,-2 2-13-15,0-5 21 16,-4 5-21-16,4 3 9 16,-2-3-6-16,2 2-4 15,2 0 0-15,-4-2 1 16,6-2-4-16,-4 2 8 15,0 2-11-15,0-4 12 16,4 2-6-16,-6 0 2 16,0 0-4-16,6-2 1 15,-6 2-5-15,0 2-18 16,-2-4-39-16,6 4-50 16,-4 2-72-16,2 4-109 15</inkml:trace>
  <inkml:trace contextRef="#ctx0" brushRef="#br0" timeOffset="500714.0653">31821 5091 338 0,'4'1'113'0,"1"-2"-87"0,-3-1 8 15,-2-1 19-15,2 1 11 16,1-4-32-16,-3 3-13 16,2-1-8-16,0 2-9 15,0 2 22-15,-2 0-12 16,0-2 14-16,2 4-17 15,0-2 8-15,-2 0-9 16,0 0 9-16,3 0 2 16,-3 0-6-16,0 0 3 15,0 4-8-15,0-2 20 16,0 4-22-16,0 2 15 0,0 4-12 16,-3 6 16-16,1 6-8 15,-2 9-7-15,0 0 6 16,-3 6-13-16,0-5 8 15,0 1-8-15,1 0 7 16,1-9-7-16,3 5-1 16,2-10-1-16,0-1 1 15,5-9-2-15,-3 0 0 16,0-5-6-16,0-6 13 16,0-2-11-16,-2 4 4 15,2-2-1-15,-2 0-35 16,3-4-28-16,-1-3-68 15,0-1-49-15,0-7-122 0</inkml:trace>
  <inkml:trace contextRef="#ctx0" brushRef="#br0" timeOffset="501509.1271">31765 5051 358 0,'5'2'94'15,"-1"-4"-62"-15,-2-1-29 16,1 3 13-16,1 0 20 16,2 0-9-16,6 0-20 15,3 5-3-15,6-1 4 16,-2 2-4-16,6-2-1 16,-1 2 1-16,1-6-4 15,2 2 4-15,-3-2-6 16,-2 3 2-16,1-3 0 0,-6 1-2 15,-1 1-5-15,-3 1 6 16,1-6-13-16,-3 6-2 16,-3-2-36-16,2 0-18 15,-3 2-167-15</inkml:trace>
  <inkml:trace contextRef="#ctx0" brushRef="#br0" timeOffset="501669.0359">31796 5238 142 0,'-13'4'318'0,"4"-3"-269"0,3-1-30 16,6 2 3-16,0-5 32 15,2 0-4-15,0 7-10 16,5-2-27-16,1-2 12 16,6 7-4-16,-1-3 6 15,3 0-9-15,-1-3-9 16,-2-1 6-16,-1 3-10 16,-3 0 17-16,-1-3-20 15,4 0 22-15,1 3-23 16,3-3 5-16,1 0-6 15,4 0 4-15,-1 2-4 0,-1 2 1 16,2-2-8-16,-4-1-8 16,-5 2-21-16,-6-1-42 15,-6-1-66-15,-2-1-88 16</inkml:trace>
  <inkml:trace contextRef="#ctx0" brushRef="#br0" timeOffset="507351.5947">8633 1158 416 0,'4'-7'70'0,"-4"-7"-46"0,8 4-2 16,-10-4 20-16,4 9 10 16,2-8-14-16,0 1-3 15,-4 10-20-15,2-5 7 16,-6 7-20-16,4 3 0 15,-2 1-2-15,0-7 0 16,2 8-4-16,2 0 1 16,0 6 3-16,2-2 0 15,-4 7 3-15,5 5-1 0,-3-9-3 16,4 4 5 0,0-2-7-16,2-5 3 0,-1-4-1 15,5 2-3-15,-6-4 4 16,1-1 0-16,1-4 5 15,4-1-2-15,1 0 0 16,5-1-6-16,-1-8 8 16,4 2-4-16,-8-8-1 15,1-2 0-15,-6 0 2 16,-6 1 3-16,-4 5 1 16,7 4 0-16,-5 5-3 15,-3 2 0-15,6-1-6 0,-1 2-4 16,-2-1-5-1,-2 5-7-15,4-1 5 0,2 8 8 16,0 2 0-16,0 7 4 16,4 1-17-16,1-1 10 15,3 1 5-15,0 4 3 16,4-8 0-16,0 6 1 16,-3-3 0-16,-2-1 1 15,-4-2-1-15,-5 3 3 16,-2-7 8-16,-2 4-4 15,-2-1 0-15,-1-1-6 16,-4 2-1-16,-2 8 0 16,-2-10 5-16,-1-1-7 15,-3-4 5-15,5-4 4 16,-1-5-6-16,1 2-2 0,4 2-5 16,-1 1 5-1,7-8-18-15,-3 4-15 0,3-7 7 16,-5 1-31-16,3-2 17 15,-9 2-31-15,1-3-76 16</inkml:trace>
  <inkml:trace contextRef="#ctx0" brushRef="#br0" timeOffset="509659.4021">8219 963 399 0,'0'-2'77'15,"2"-1"-49"-15,-8-1-8 16,8 0 20-16,-2-2-5 16,4 6-4-16,-10 0-26 15,8 6 0-15,-7 7 12 16,-4 4-2-16,-13 8 4 16,4 4-18-16,-4-2 14 15,-8-1-8-15,1 1 1 0,10-4-6 16,3-3-2-16,1-4 4 15,5-4-4-15,10-8 7 16,-2-2-7-16,2 1 11 16,2-3-8-16,1-3 2 15,6 3-1-15,-7-8-2 16,7-8-2-16,5 4 1 16,7-4-3-16,-5-6 7 15,5-3-12-15,-6 2 7 16,-6-8-4-16,2 7-4 15,0 2 7-15,-2 13 1 16,5 2-8-16,-6 11 3 16,1-6-1-16,-7 7 1 0,3-4 10 15,4 3-8 1,6 4 11-16,-3 7-13 0,7 2 9 16,2 0-4-16,-8 1 0 15,3 3 0 1,6 2 2-16,-11-11 4 0,3 4-7 15,-3-5 5-15,-5-6 0 16,-4-5-4-16,-2 6 4 16,5-5-4-16,-8 2-2 15,6 0 2-15,-8 2-18 16,7-13-26-16,-4 8-81 16,0 0-126-16</inkml:trace>
  <inkml:trace contextRef="#ctx0" brushRef="#br0" timeOffset="511432.465">9351 1179 158 0,'-5'2'271'0,"0"-4"-207"15,3 0-32-15,0-4 8 16,-2 8 10-16,0-6 20 16,1 4-37-16,-1 2 2 15,2-2-20-15,0-4 5 0,2 4-4 16,4 2 1-16,-4-2-5 15,0-2-6-15,2 6 0 16,3 0 0-16,-5-6-12 16,4 4 10-16,-2 4-8 15,9-6 8-15,7 6-8 16,7-4 4-16,4 0 0 16,11 1 0-16,2-6 2 15,7-1-9-15,3 0 7 16,-4-4-1-16,8-6-17 15,-2 5 12-15,-15 3-4 16,-5-3 3-16,-5 7 2 16,-21 4-3-16,-8-6 6 15,0-1 4-15,-4 8 9 16,-11-6-10-16,6-4-1 0,-2 5 5 16,2 0-5-16,-9-8 0 15,5 4-1-15,-1 1 0 16,-10 1-1-16,8-4-3 15,5 5 10-15,-7-8-8 16,-1 5 5-16,5 3-4 16,-9 0 2-16,4 0-2 15,-4 5 2-15,12-1 0 16,0 4-4-16,6-7 4 16,5 5-4-16,0 3 2 15,7-7-1-15,7 5-1 16,-4 4 2-16,11-5-3 0,-2 4 2 15,-1-2 0-15,7 0 6 16,0-5-6-16,-10 1 8 16,12-1-8-16,-14 6 8 15,-8 0-5-15,8 13 0 16,0-3 3-16,-6-2-3 16,2 0 2-16,-2 0-6 15,-7-4 8-15,-3 2-2 16,8 0 0-16,-5-4-4 15,6 0 4-15,-6-5-2 16,0-1 0-16,-6-3 0 16,-1 2 0-16,3 2 6 15,0 3-9-15,-1-6 8 16,0 6-10-16,-1-2 0 16,-7-2-29-16,6-2-55 0,2 2-49 15,17-2-117-15</inkml:trace>
  <inkml:trace contextRef="#ctx0" brushRef="#br0" timeOffset="520401.0264">31727 6507 481 0,'9'2'136'15,"-4"0"-75"-15,-3-2-37 0,-2-2 34 16,0 2-8-16,-2 0 12 15,4 0-32-15,-2-4-4 16,2 2-24-16,3-3 0 16,3-1 2-16,-1 0-4 15,2 4 0-15,0-3 3 16,-5 1 20-16,1 0-12 16,-3 0 21-16,-2 0-21 15,2 0 4-15,-2-1-10 16,0 4-2-16,0-2 3 0,3 1-5 15,-3 4-1-15,-3-2 6 16,3 3-13-16,0 1 13 16,0 2-11-16,0 3 10 15,0 11-4-15,0 9 2 16,0 5-3-16,-4 3 8 16,1 5-8-16,-1-3 11 15,0-1-10-15,-1 0 17 16,5-2-17-16,0-4 0 15,0-6 1-15,3-3-4 16,-1-11 0-16,2-4-5 16,-2-4-4-16,-2 0-16 15,2-4 8-15,-4 0-56 0,2-2-60 16,-4-2-98 0</inkml:trace>
  <inkml:trace contextRef="#ctx0" brushRef="#br0" timeOffset="521008.6696">31768 6413 506 0,'0'0'115'0,"2"0"-81"16,0 0-24-16,0-3 24 15,5 3 35-15,8 3-38 16,7-3-12-16,10 1-17 15,5 2 3-15,6-2 4 16,-3 2 2-16,-5-3-3 16,-3 1-5-16,-5-1-6 15,-5 3 9-15,-5-3-6 16,-3 2 0-16,-3 0-9 0,-1 0-46 16,-8-1-30-16,-2 6-85 15,-2-4-152-15</inkml:trace>
  <inkml:trace contextRef="#ctx0" brushRef="#br0" timeOffset="521655.8487">31645 6659 518 0,'-7'7'156'0,"5"-6"-123"16,2-1-10-16,2 2 23 16,0-2 14-16,5 3-32 15,2 0 2-15,6 3-21 16,8-1 0-16,4 4 1 16,4-2-6-16,2-2 3 15,0-3-4-15,1 0 3 16,-1-2 1-16,-4 0-9 15,-2 0 2-15,-2 0-4 16,-3 2 3-16,-2 1-11 16,-4-2-6-16,-3 1-37 15,-7-2 3-15,2 0-34 0,-8 0-44 16,-3-2-98 0</inkml:trace>
  <inkml:trace contextRef="#ctx0" brushRef="#br0" timeOffset="527461.463">31776 8008 122 0,'0'0'9'16,"3"0"3"-16,-6 0 4 16,3 0 0-16,0 0-10 15,0-1-6-15,0 1-11 16,-2 0 2-16,0-2-17 15,-5 2-6-15</inkml:trace>
  <inkml:trace contextRef="#ctx0" brushRef="#br0" timeOffset="528285.8221">31186 7854 284 0,'-87'-32'193'16,"2"3"-139"-16,0-7-35 0,3 5-16 16,2-1-3-16,-5 1 0 15,-4 1-9-15,-5 1-50 16,-4-1-96-16</inkml:trace>
  <inkml:trace contextRef="#ctx0" brushRef="#br0" timeOffset="536968.017">31895 7867 372 0,'2'-4'103'15,"-2"-1"-73"-15,2 3-10 16,-2 0 29-16,0 2 5 16,0-1 1-16,0-2-37 15,2 3 8-15,-2-1-12 16,0-1 11-16,2-1 4 16,-2 2-9-16,0-1 14 0,0-1-20 15,0 1 25 1,0 0-23-16,0 2 2 0,0 0-14 15,0 0-5-15,0 2 1 16,0 0-2-16,0-2 1 16,0 0-9-16,0 3 6 15,-2 0 8-15,0 7-7 16,-2 6 9-16,-6 5-7 16,4 5 1-16,-5 4 0 15,-1-1 0-15,3 2 2 16,1-3 2-16,-4 2-4 15,3-7 5-15,1 4-1 16,-1-3-3-16,0-2-1 16,4-2-2-16,1-4 2 0,0 0 0 15,1-3-2-15,3-1-4 16,0-5 5-16,0-1-22 16,0-4 17-16,0-2-29 15,0 0 1-15,0-2-15 16,3 2-5-16,-3-2-37 15,4-4-95-15,5 1-95 16</inkml:trace>
  <inkml:trace contextRef="#ctx0" brushRef="#br0" timeOffset="537644.452">31854 7782 394 0,'-4'-2'124'0,"-1"2"-83"16,5-2-30-16,-2 2 24 15,2 0 28-15,2 0-20 16,-2 0-34-16,2 2 0 16,-2-2-6-16,3 0 1 15,-3 2 0-15,2-2 5 16,-2 0-6-16,2 0 0 15,2 0 7-15,4 2-8 16,2 0 11-16,7 0-11 16,2 3 3-16,3-1-4 15,5-2-2-15,7 2 0 16,-3 1-1-16,2-2 1 16,-2 2-4-16,-2-3 2 15,-8 0-6-15,-6-2 7 16,-1 2 0-16,-10-2 1 0,-2 2-4 15,-2-2 1 1,-2 0-22-16,2 0-36 0,-2 0-31 16,0 0-20-16,-3 3-5 15</inkml:trace>
  <inkml:trace contextRef="#ctx0" brushRef="#br0" timeOffset="538319.0823">31874 7910 368 0,'-6'7'88'0,"4"-3"-66"15,-3 0 27 1,5-1-4-16,0 4 22 0,5-1-33 16,-5 2-9-16,2-3-5 15,2 2 10-15,-2 0-13 16,5 0-2-16,-1-3 5 15,2 2-10-15,2 2 1 16,1-4-6-16,5 2-4 16,-1-2 2-16,6 2-6 15,-1-4-2-15,0 0-13 16,-2-2-15-16,2 2-23 16,-2-2-19-16,-2 0-25 15,-6 0-38-15</inkml:trace>
  <inkml:trace contextRef="#ctx0" brushRef="#br0" timeOffset="540929.3728">31792 9471 511 0,'2'0'156'16,"3"1"-118"-16,-3-2-1 15,0 1 15-15,-2 0 32 16,0 0-32-16,0 0-15 16,0 1-36-16,0 2 10 15,2 3 15-15,1 1-7 16,1 2-4-16,2 2-5 16,1 6 15-16,-2 2-16 15,-3 8 33-15,-2 7-17 0,-2 8-5 16,-7 4-17-16,0 3 1 15,-4-4-4-15,-1 0 0 16,1-3-4-16,-1-3 6 16,6-3-10-16,-1-7-3 15,4-7 3-15,2-4-23 16,1-10 1-16,4-4-23 16,-2-2-31-16,3-4-57 15,4-6-190-15</inkml:trace>
  <inkml:trace contextRef="#ctx0" brushRef="#br0" timeOffset="541616.9769">31834 9458 612 0,'7'0'110'15,"-3"0"-108"-15,1 3 7 16,1-3 24-16,4 4 19 0,5-1-25 15,5 4-25-15,5-1-2 16,4 0-1-16,4-5-1 16,5 4-12-16,0-5 11 15,1-3-9-15,-4 1-2 16,-7 1-49-16,-10-1-62 16,-7 2-35-16,-11 3-60 15</inkml:trace>
  <inkml:trace contextRef="#ctx0" brushRef="#br0" timeOffset="541694.9342">31710 9671 398 0,'-14'4'326'0,"7"0"-264"15,3-4-58-15,4 0 47 16,0 0 34-16,2 0-11 16,0 2-42-16,3-1-10 15,3 6-3-15,4-1-3 16,3 0-15-16,1 2 4 16,4 1-6-16,0-1 6 15,0 3-10-15,5-1 1 0,1 0-4 16,3-2-9-1,0 1 8-15,2-5 4 0,-4-1-12 16,-2 1 7-16,-7-4-16 16,-5 0 8-16,-4 2-51 15,-7-2-44-15,-2 0-43 16,-7 2-67-16</inkml:trace>
  <inkml:trace contextRef="#ctx0" brushRef="#br0" timeOffset="545989.3281">31627 10828 441 0,'0'-2'63'0,"2"2"-28"16,-2 0-5-16,2 0 33 16,-2 0 9-16,0 2-33 15,2-2-6-15,-2 2-15 16,0 0 18-16,3 3-16 15,-1-2 15-15,0 3-9 0,0 4 4 16,-2 2-6 0,0 2-13-16,-2 3 4 0,2 2-8 15,-4 2 12-15,4-2-18 16,-3 1 5-16,1-1-4 16,0-1-2-16,2-2 0 15,-2-3-4-15,2-2 3 16,0-1-21-16,0-2 0 15,0-3-44-15,0 1-19 16,2-3-33-16,-2 1-86 16</inkml:trace>
  <inkml:trace contextRef="#ctx0" brushRef="#br0" timeOffset="546605.0076">31589 10716 599 0,'0'0'99'0,"0"0"-74"16,0 0-14-16,3-3 36 15,-3 6-4-15,2-3-1 16,0 0-34-16,9 2-3 0,7 2 12 16,7 0-8-1,4 2 5-15,6 0-12 0,-4 0-4 16,0-1-2-16,3-5-11 16,-1 1-18-16,0 0-18 15,1-3 1-15,-1-1-29 16,-6 1-30-16,-4 1 9 15,-8-2-81-15</inkml:trace>
  <inkml:trace contextRef="#ctx0" brushRef="#br0" timeOffset="546690.9586">31712 10887 547 0,'-12'6'122'0,"6"0"-75"16,4-5-2-16,2-1 35 15,0 0 1-15,2 0-31 16,0 0-26-16,0 0-17 16,0 3 9-16,8-2-6 15,-2 1 4-15,7 4-9 16,4 0-10-16,1 2 0 15,0-2-16-15,2 2-30 16,1 1-41-16,1-4-13 16,-4 2-79-16,-2-4-162 0</inkml:trace>
  <inkml:trace contextRef="#ctx0" brushRef="#br0" timeOffset="547454.4913">31529 11878 381 0,'2'5'180'15,"-2"-3"-66"-15,0-2-50 16,0 0 17-16,2 0 30 16,-2-2-24-16,0 0-30 15,0-1-10-15,0 3 17 16,0-2-17-16,3 2 7 16,-3 0-29-16,0 0 6 15,0 0-28-15,0 0-1 16,0 2-2-16,0 1-4 0,4 3 0 15,5 6 3-15,2 8-7 16,4 8 12-16,4 14-9 16,1 6-7-16,-1 6 8 15,0 5-9-15,0-1 4 16,2-4-7-16,-1-4-10 16,-1-6-4-16,0-9-16 15,1-4 26-15,-3-9-15 16,4-8 12-16,-4-4-19 15,5-6 17-15,-1-8-14 16,4-6 4-16,-2-9-10 16,2-10 5-16,0 0 40 0,-7-2 32 15,-1 3-11 1,-3 8-11-16,-1 4-5 0,-4 4 19 16,-3 2-3-16,2 2-21 15,-6 2-6-15,0 2-36 16,0 4-93-16,-2 0-116 15</inkml:trace>
  <inkml:trace contextRef="#ctx0" brushRef="#br0" timeOffset="548264.018">31393 13461 503 0,'4'3'190'15,"-1"-3"-102"-15,-3-3-48 16,0 3 60-16,2 0-9 16,-2 0-12-16,0 0-16 15,0-2-10-15,2 2-6 16,-2 0-24-16,0 0 7 16,0 2-29-16,0 1-2 0,0-2-3 15,3 0 4-15,1 10-3 16,5 5 3-16,4 7-5 15,5 13 11-15,0 8-10 16,-1 4 6-16,-3-1-4 16,-1 1-17-16,3-1 18 15,-3-7-12-15,-1-6 1 16,1-8-8-16,-2-6-2 16,-4-8-1-16,2-6-12 15,1 0 16-15,4-8-19 16,6-4 9-16,7-6 1 15,4-7 17-15,2-4 2 16,-2-5 9-16,-6 2 2 16,-5-2 3-16,-4 2 7 0,-5 2-5 15,0-3 2-15,0 0-2 16,1-2-14-16,-4 2 3 16,3-2 1-16,-1 5 3 15,-2 9 0-15,-3 3 0 16,-3 7 1-16,-2 5-6 15,2 2-5-15,-2-2 5 16,0 3-13-16,0 0-2 16,-2 0-23-16,2 3-35 15,-2 5-81-15,-3-1-191 16</inkml:trace>
  <inkml:trace contextRef="#ctx0" brushRef="#br0" timeOffset="562686.6827">31650 14877 607 0,'-8'6'100'0,"6"2"-93"16,0 6-3-16,4-1 7 16,0 6 40-16,1 3-15 15,-1 0-15-15,1 1-19 16,-1 4 39-16,0 3 7 16,-4 2-3-16,0 4-9 15,-8 3-12-15,1-3 12 0,-4 3-9 16,-1-6 22-16,2 1-28 15,0-1 0-15,1-2-18 16,2-5 5-16,5-2-8 16,-1-7-1-16,5-4-3 15,3-3 5-15,-1-1-6 16,0-5-23-16,0-1-8 16,-2 0-37-16,0-2-47 15,0-1-117-15,0-1-282 16</inkml:trace>
  <inkml:trace contextRef="#ctx0" brushRef="#br0" timeOffset="563311.358">31580 14797 544 0,'9'-8'269'0,"-4"-2"-167"16,1 5-90-16,-4 3 3 16,5 2 38-16,0-1 15 0,8 1-30 15,4 0-32 1,7 0 5-16,6-5-7 0,1 0-6 15,2-2 2-15,1 1-3 16,-5 1-11-16,-6 1-9 16,-8-1-21-16,-7 4-36 15,-6 1-44-15,-4 0-75 16,-4 1-59-16</inkml:trace>
  <inkml:trace contextRef="#ctx0" brushRef="#br0" timeOffset="563391.2833">31462 15108 689 0,'-16'11'146'0,"8"-1"-88"0,3-6-18 16,5-5 12-16,3 2 31 15,5 3-7-15,5 5-26 16,3-3-20-16,9 5-24 16,2-1 24-16,2 3-18 15,4-3 2-15,1 2-11 16,3-2-3-16,5-2 0 16,1-2 0-16,-5 2 0 15,-5-5 4-15,-6-3-9 16,-14 0 9-16,-1 0-8 15,-12 0-18-15,0 0 5 0,-5 0-10 16,0 0-35-16,3 0-5 16,0 0 6-16,2 0-9 15,-2 3-68-15,-5-3-102 16</inkml:trace>
  <inkml:trace contextRef="#ctx0" brushRef="#br0" timeOffset="564950.2159">31696 15222 495 0,'0'0'79'0,"0"-4"-51"15,0 4 25-15,0 0 23 16,0 0-1-16,0 0-34 16,0 0 2-16,0-5-30 15,-2 10-10-15,4-10-3 16,-2 5-5-16,-2 0-1 15,2 5-19-15,2-10 23 16,0 10-12-16,-2-5 11 16,2 0 6-16,-2 0 12 0,0 0 27 15,0 0-10-15,0 0 2 16,0 0-9-16,0 0 11 16,0 4-13-16,0-4 1 15,2-4-20-15,-2 4 11 16,2 0-8-16,4 4 3 15,-2-4-1-15,3 4-8 16,1-3 0-16,4 4 6 16,3-1-6-16,3 0 4 15,0-1-10-15,2 2 5 16,0-4-2-16,0 2 2 16,-2 3-2-16,-1-6 0 15,-3 4 4-15,-5-4-2 16,-5 1 2-16,-2-1 12 15,-2 0-12-15,-2 0 20 0,0 0-13 16,2-1 8-16,-2 1-5 16,0 0-9-16,2 0-1 15,-3 0 1-15,3 0-3 16,0 0 6-16,3 0-12 16,-3 0-1-16,2 0-15 15,-2 0-22-15,0 0-32 16,0 1-63-16,-5-2-192 15</inkml:trace>
  <inkml:trace contextRef="#ctx0" brushRef="#br0" timeOffset="577354.4664">31821 2532 547 0,'-7'-12'80'15,"1"0"-69"-15,-1 2 37 16,2 2 31-16,3 8 5 16,0-6-29-16,2 4 1 15,0 6-14-15,0 0 11 16,2-10-10-16,-2 4-14 15,0-4 4-15,0-6-13 16,-2-8 5-16,-1 10-20 0,1-11 26 16,0-2-30-1,0-1 12-15,0 10-10 0,2-11 1 16,0 17 7-16,0-5-6 16,0 3 13-16,2-4-16 15,-2 8 32-15,2-3-16 16,-2 6 8-16,0-8-25 15,0 11 11-15,0-5-11 16,-2 3 0-16,2-2-1 16,0 10-9-16,0-12 8 15,0 8-7-15,-2 6-3 16,0 16 22-16,-3 4-18 16,-4 22 9-16,-4 12-2 15,-6 0 0-15,-2-2 0 16,1 6-4-16,-1-9 9 15,4-3-7-15,1-6 7 0,3-2-8 16,4-2 6-16,0-2-6 16,2-5 2-16,3-6 1 15,0 2 0-15,-1-12 1 16,3-6-9-16,-1-3 16 16,1-6-14-16,2-2 13 15,-2-6-14-15,4 2 4 16,-4-2 2-16,2 4-1 15,2-2-1-15,-2-2 1 16,0 6 4-16,-2 2-8 16,-1-6 12-16,1 9-12 0,0-2 7 15,0-7-3-15,2 0-2 16,0 0 4-16,-2-3 0 16,2 1 4-16,0 1-6 15,-5 1 9-15,1-6-9 16,-5-6 7-16,-2-4-10 15,-2-3-6-15,-5-4 7 16,2 0-10-16,-2 0 3 16,0 2 10-16,1-1-3 15,1 5-5-15,-4 2 18 16,2 1-18-16,0 4 9 16,1-1-3-16,-2 0 0 15,4 1 3-15,1 2 0 0,6 6-1 16,3 0-5-16,3-1 10 15,2 3-13-15,2-1 16 16,-4-1-14-16,2-1 5 16,-2 3 1-16,2 5-3 15,0-4-3-15,0-1 4 16,0 0-14-16,2 5 17 16,-2 3 0-16,9 4-4 15,3 10 11-15,5 5-12 16,8 2 5-16,1-1 0 15,-1 5-2-15,3-11 8 16,1 2-14-16,-6-9 16 0,-1-3-8 16,-4-7 8-16,-2-5-10 15,-3-2 7-15,5-4-8 16,0-9 3-16,4 1 0 16,7 1-2-16,0-8 4 15,0 4-11-15,-2 0 15 16,-1-1-14-16,-5 2 5 15,-2 9-2-15,-3-3 4 16,-7-5-6-16,-3 9 7 16,-1-2-2-16,-3 0-5 15,-2 2 14-15,0 5-4 16,0-2 2-16,-2 7-10 0,2-5 5 16,0 1-2-16,-2 7-5 15,-1-3 6-15,-5 4 1 16,-13 12 0-16,-10 2 20 15,-9 5-20-15,-2 4 12 16,-3 2-7-16,8-6-3 16,5 2-1-16,10-10 1 15,5-7-2-15,7 3 2 16,6-9-12-16,2-4 21 16,2-2-22-16,2 0 9 15,-2 0-2-15,0 2-23 16,2-4 7-16,-2 0-23 15,0 2-9-15,0-2-14 16,0 0-42-16,-2 2-143 16</inkml:trace>
  <inkml:trace contextRef="#ctx0" brushRef="#br0" timeOffset="582246.4313">4431 1902 529 0,'11'-13'178'0,"-11"5"-145"16,-6-2-30-16,3-3 1 15,-3 10 0-15,6 3 40 16,0-4-31-16,0 4 17 16,-4-2-20-16,8-5-4 15,0 11-2-15,5-8-4 16,-9-1 5-16,8 9 6 16,-2 0 20-16,-12-11-18 15,6 11 28-15,4 5-23 16,-12-15 7-16,4 3-14 15,6 6-2-15,-8-6-8 16,3 2 6-16,1 5-14 0,7 2 15 16,-1 1-2-16,12 9-1 15,3 1 19-15,2 5-23 16,1 14 7-16,2 3-6 16,-4 6-1-1,7 7 5-15,-4 11-3 0,-4-9 1 16,-3 14 1-16,-3-11 2 15,-3 4-1-15,-1-11-12 16,-1 2 8-16,-4-22-2 16,6 2 0-16,-10-14 2 15,0-1-12-15,-2-16 20 16,2 6-7-16,-5-10 2 16,12 7-9-16,-5-4 8 0,0 0-8 15,-2 3 3 1,5-3 1-16,-7 0 0 0,-3 0 3 15,7 0-5-15,3-3 8 16,-7-1 3-16,2 3-8 16,0-6 5-16,2 5-4 15,-11 2-1-15,7 0-2 16,2 0 2-16,0 2-9 16,-16 1 16-16,9-2-14 15,-11-2 14-15,-11 1-16 16,5 0-1-16,-7-3 8 15,2 1-5-15,2 7 6 16,-6-4-4-16,6 2 8 16,7 2-8-16,13 0 11 15,-9-5-9-15,24-2 8 0,-11 7-12 16,16-7 6-16,-13 1-7 16,7-4 5-16,-1 5-4 15,4-1 0-15,-6-3 12 16,3 5-13-16,4 2 15 15,-4-2-15-15,8-2 10 16,8 5-4-16,3-8 1 16,14 5 0-16,10-2 0 15,0-3 3-15,-7 5-10 16,4-2 15-16,-8-6-9 16,-4-3 5-16,-4 2-8 15,0-4 3-15,-9 0-3 0,-4 2 2 16,2-9-11-16,-5-2 11 15,-8-7 2-15,7-10-8 16,-6 0 15-16,-8 0-14 16,0-10 5-16,-2 10-1 15,0 18 1-15,-2 2 2 16,6 31-3-16,-16-25 7 16,18 20-10-16,-6-17 14 15,2 10-18-15,-2-4 7 16,6 14 3-16,-6-7-5 15,-7 17 5-15,-1-2 0 16,-4 14 1-16,-13 3 1 16,5 10 4-16,-2 4 12 0,1-4-17 15,-2-10 15-15,10-8-12 16,-3-8-3-16,12-7-1 16,-3-9 0-16,7 0-2 15,2-4 5-15,2 0-8 16,-2-7 12-16,0 10-8 15,2-6 7-15,0 6-11 16,-2-3 5-16,5 1 0 16,-5-2 0-16,-3 2 3 15,1-5-9-15,7 11 12 16,-8-7-5-16,3 0 5 16,0 1-12-16,0 2 3 0,-4-7 1 15,0 10 1-15,-3 3 1 16,7-2-1-16,-7 3 2 15,3 0-7-15,-1-5 14 16,3-2-8-16,-4 1 3 16,1-4-6-16,0 9 3 15,3-3-1-15,0 1 0 16,0-5-2-16,4 0-3 16,-7-2 12-16,8 2-8 15,-10-4 9-15,3 4-13 16,-3 3 8-16,-5 8-4 15,-7-1 1-15,5 4 1 16,-3-4-2-16,5-1 5 16,8-8-9-16,4-3 13 15,4 3-3-15,0 0 1 0,-4-7-10 16,-4 2 9-16,0-2-4 16,4 0 3-16,4 1-2 15,-4 4 2-15,0-2 6 16,0-6-11-16,-6-1 9 15,-7-7-14-15,3 3 9 16,-1-5-5-16,-2 7 1 16,4-5 2-16,-8 3-3 15,7-3 6-15,-1 2-7 16,2 6 8-16,-2-4 4 0,13 10-4 16,-2-3-8-1,2 0 3-15,5-2 1 0,-7 6 0 16,-4-3-3-16,1 3 0 15,-3 3-2-15,-1-3-2 16,7 1-3-16,2 4 5 16,7-1 5-16,7 9 1 15,13 7-1-15,2-3 0 16,9 0-7-16,5 7 14 16,-1-7-10-16,1-3 9 15,-3-4-5-15,-6 2 1 16,-9-6-4-16,-5-3-4 15,-15-3 6-15,-3 0-2 16,2 0 2-16,-3-6-3 16,1-5 12-16,-4-9-15 0,3-5 13 15,-1-3-13-15,0-3 7 16,-2 4-2-16,3 8-3 16,-3 0 1-16,2 2-3 15,0 6-7-15,2-9 7 16,5 2-3-16,3-4 1 15,-2-2 4-15,3-9-9 16,6 10 0-16,-3-1 12 16,-6 4 1-16,-1 3 0 15,-5 15-3-15,-4 1 8 16,-4 4-4-16,2 4 4 16,0-5-10-16,-5 4 12 0,5 2-8 15,-2 0 1-15,-12 6 0 16,3 10-2-16,-10 2 6 15,-4 13-8-15,-10-4 9 16,1-1 14-16,1 3-11 16,-2-7 13-16,4-1-17 15,13 0 7-15,0-1-10 16,5-12 0-16,7-2-2 16,4-14 6-16,-4-4 1 15,8 1-4-15,-3 3-4 16,3-4-5-16,5 7 5 15,1-3-9-15,3-5-9 16,-4 4-11-16,-5 1-36 16,-5-2-48-16,-4 2-60 0</inkml:trace>
  <inkml:trace contextRef="#ctx0" brushRef="#br0" timeOffset="584531.1206">7978 1788 502 0,'2'-4'76'0,"-4"7"-67"16,-2-7 23-16,6 1 23 15,-6 6 0-15,-1-6-24 16,10 1 9-16,1 2-16 15,-12-4 24-15,16 0-14 0,-1 7-2 16,1-10-2 0,-6 5-4-16,-8 7 9 0,4-5-19 15,4 0 14-15,-13 0-24 16,2 4 1-16,19-7-7 16,-19 6 0-16,-5-2-3 15,15 12 3-15,11-2 0 16,-8 7 9-16,14 8-14 15,2-1 14-15,5 4-9 16,-7-2 4-16,0-4-6 16,4-2 2-16,-3 7 0 15,-6-8-1-15,1-2 4 16,2-2-8-16,-9-2 13 16,-9-8-11-16,2-4 11 0,-4-6-10 15,-5 6 10 1,7-6-8-16,9-2 1 0,-11 6 1 15,6-2 1-15,-2 0 4 16,0 4-9-16,-2-2 7 16,7-18-10-16,5 4 11 15,-6-12-12-15,11-6 2 16,2 2-1-16,1 4-1 16,-7-2 3-16,5 3-4 15,-13 9 14-15,3-6-7 16,-6 15 6-16,0 2-11 15,1 4 7-15,-3 1-4 16,0 6 1-16,-5-5 0 16,7 4-6-16,3-5-10 15,-5 1 2-15,-7-1-32 0,12-1-22 16,-3-4-100-16,-2 11-89 16</inkml:trace>
  <inkml:trace contextRef="#ctx0" brushRef="#br0" timeOffset="585231.7195">8785 1925 518 0,'-3'-12'81'0,"-1"4"-62"16,-2 5 44-16,-1-4-1 16,-5-3 2-16,12 2-30 15,-8 2 12-15,3 2-39 16,-1 6 2-16,1 6-3 16,-6 2-8-16,7 2 2 15,-9-6 0-15,3 3-3 16,-7 2 9-16,9 5-1 15,-5 4 1-15,9 2 8 16,2-3-3-16,6 4 8 16,3-2-8-16,3 2-6 15,4-1-5-15,-3 4 3 16,3-13-2-16,-1-5 10 16,3-7-4-16,-7-1-4 0,4-6 0 15,5 0 1-15,-3-8-6 16,1-8 3-16,2 0-1 15,-7-6 3-15,-13-2 2 16,0 2 6-16,-5 6-10 16,-9-8 16-16,1 6-9 15,-1 6 10-15,-2 7-17 16,-4-4-1-16,2 16 0 16,-3-1-2-16,0 3 0 15,4 3-19-15,6 10 4 16,4-9-57-16,4 8-22 15,10 1-86-15,-3 2-91 16</inkml:trace>
  <inkml:trace contextRef="#ctx0" brushRef="#br0" timeOffset="586298.5493">8998 1967 502 0,'12'6'68'16,"-5"-6"-68"-16,-7-2-84 16,0-4-115-16</inkml:trace>
  <inkml:trace contextRef="#ctx0" brushRef="#br0" timeOffset="587333.81">9622 1874 582 0,'-2'-1'193'15,"2"2"-134"-15,-9-2 9 16,11 2 30-16,-6-2-37 16,6-5-16-16,-2 6-40 15,5 2 0-15,-3-7-2 16,7 4-2-16,9 7 6 16,8-1 3-16,8-6-6 0,13-1 0 15,11-5-8-15,-3 3 1 16,5-10-7-16,-2 6-15 15,-8 3 14-15,-19-1-2 16,-6-2-3-16,-12 3 12 16,-11 5 8-16,-4 2 8 15,6-2-10-15,-6 0 0 16,-11-6-2-16,3 3-7 16,-11-10 4-16,-11 3-9 15,-6 6 9-15,-2 2-9 16,-20 2 10-16,11 9 4 15,-4-4-5-15,10-3 7 16,9 0-3-16,24-2-1 16,7-5-11-16,10 2-15 0,4 6 4 15,21 0 7-15,5-3-29 16,3-3 19-16,18 0 1 16,0-2 0-16,-11-2-9 15,-2 5 20-15,-16 4 7 16,-10-4 6-16,-3 2 0 15,-18 4 12-15,-4-2 19 16,2 5 0-16,-8 4-14 16,-9 7-13-16,8 3-8 15,-3 11 2-15,-1 1-9 16,10 4-9-16,-4-5-7 16,6-1 22-16,-1-6-10 15,-1-3 8-15,-4-10-34 16,11 0-9-16,-3-10-47 0,6-6-11 15</inkml:trace>
  <inkml:trace contextRef="#ctx0" brushRef="#br0" timeOffset="588186.3153">10467 1658 463 0,'-12'5'190'0,"6"1"-158"15,2-9 0-15,1 1 26 16,3 8 11-16,3-6-9 0,-3-1-45 16,4 1 4-16,-6 1-4 15,0-7 33-15,4 8-25 16,0 1-4-16,0-3-11 15,2-3-6-15,2 7-2 16,-6-8-6-16,2-4-12 16,4 0-16-16,17 0 28 15,6-7-12-15,2 9 9 16,2 1-17-16,-1 2 18 16,-20 3-4-16,2 6 10 15,-7-1 1-15,-3 3 2 16,-2-2 6-16,-2 6-7 15,-8 2 23-15,-4-1-11 0,-3 8 5 16,-3 0-17 0,-4-6 10-16,-1-1-7 0,5-2 2 15,5-9-10-15,7 3 14 16,4-1-17-16,4-1 17 16,2 1-17-16,-2 0 9 15,3 3-2-15,-1-2 1 16,5-1 0-16,2-4-3 15,4 1 2-15,8-7 0 16,0-12-16-16,-4 3 13 16,3-3-18-16,-5-2 17 15,-4 0-11-15,-11 7 8 16,0-5-19-16,-6 3 8 16,1 2-7-16,3 0-19 15,3 0 27-15,-1 6-51 16,2-1-79-16,-2 4-149 0</inkml:trace>
  <inkml:trace contextRef="#ctx0" brushRef="#br0" timeOffset="588851.9255">10933 1564 412 0,'-7'-6'129'15,"-5"6"-128"-15,8-2-1 16,0 4 16-16,4-4 14 15,0 4-27-15,4-6-3 16,-6 4-1-16,0-2 1 16,0 2 6-16,-5 0 1 15,-1 6 10-15,-4-2-7 16,3 0 3-16,0 0 19 16,2 3-10-16,5-4-22 0,0-3 2 15,4 2-7-15,-2-2 10 16,2-5 1-16,0 8-4 15,1 7 16-15,2 0 7 16,1 4-9-16,-6-1 8 16,2-2-13-16,5-1 9 15,-5-4-14-15,-4-6 4 16,10 4-6-16,0 1-1 16,3-5-1-16,-1 3-2 15,9-5 1-15,1-8 4 16,2 0-10-16,-2-7 11 15,3-2-6-15,-6 1 2 0,-10-3 6 16,0-4-6-16,-9 5 17 16,-6-5-13-16,-1 2 15 15,1-4-7-15,-3-2-13 16,4 0 8-16,0 1-9 16,5 4 8-16,0 10-5 15,-2 6-6-15,4 2 2 16,0 6-3-16,-5 2-4 15,7 0-4-15,3 6 9 16,1 7 6-16,1 5 6 16,4 4-7-16,2 6 10 15,3 2-6-15,-3-6-3 16,0-2-3-16,3 2 0 16,-3-10-2-16,-3 0 0 0,-4-4 1 15,1-5-49-15,-1-4-12 16,-4-1-30-16,-2-2-77 15,-6 1-115-15</inkml:trace>
  <inkml:trace contextRef="#ctx0" brushRef="#br0" timeOffset="589625.4825">11358 1383 365 0,'0'0'132'0,"5"0"-114"0,-5 3 24 16,-2-3 20-16,4-4 11 15,0 4-52-15,-4 0-4 16,6-5-16-16,-2 5 2 15,-4 0-3-15,0 0 4 16,4-1-5-16,-4 2 3 16,4-1 17-16,-2 5-14 15,-4-5 4-15,-3 6-4 16,-7 1-1-16,1 3 5 0,-3 1 1 16,10 5 5-1,1-4-13-15,1 2 11 0,4-5-10 16,9 6-3-16,-3-5 4 15,10-3-5-15,9 0 1 16,-6-3-2-16,6-2-2 16,-4-6 8-16,-11 4-7 15,4-2 7-15,-5-5 4 16,-5 0-5-16,3-5 19 16,4-5-3-16,-14 2 5 15,6 5 5-15,0-5-11 16,-1 9-12-16,-2 2-2 15,2 0-1-15,-4 0 4 16,0 8-14-16,-1-5 1 16,3 5-1-16,9 1 5 0,8 4 2 15,-5 3-1-15,3 2 0 16,10 5-6-16,-5 4 14 16,0 3-5-16,9 0 4 15,0 4-6-15,-7 0 4 16,-3 2 1-16,-2-4-5 15,-5-6 3-15,-6 3-5 16,-10-4 6-16,-8-7 10 16,1 2-14-16,-9 3 10 15,-9-1-7-15,7-9-3 16,-7 12 0-16,2-10 0 16,7-7-2-16,11-1-12 0,-5-1 11 15,12-16-57-15,-2-3-19 16,-3-5 11-16,3-13 27 15,8-7-59-15,1-3-28 16,3 1 16-16,6 2 12 16,-1 2-60-16</inkml:trace>
  <inkml:trace contextRef="#ctx0" brushRef="#br0" timeOffset="590389.0358">11670 1441 339 0,'9'0'130'0,"-7"0"-82"15,-2-3-5-15,4 10 33 16,-2-3 5-16,-6 6-27 0,8 1-39 16,0 2-3-16,0-2-4 15,2 7-1-15,9-9-2 16,2 0-2-16,-7 3 3 16,2-10-3-16,-5-2 15 15,1-6-15-15,-1 4 7 16,2-8-6-16,4-2 2 15,-8-6 1-15,-1-1-5 16,1-2 7-16,-3-3 3 16,-7 5 5-16,5 4-7 15,-6 3 5-15,-1 3-15 16,1 1-2-16,-1 8-15 0,7-6-24 16,4 6-21-16,-1 2-16 15,-1 2 33-15,13-6 13 16,-8 6 29-16,4-8 6 15,7 2 0-15,-3 0 18 16,-8 4 21-16,9 2 5 16,-7 3-18-16,-1 0 17 15,0 4-23-15,7 4 2 16,-9-4-18-16,4 7 5 16,-2-11-9-16,-1 4-2 15,-5-8 1-15,0 5-2 16,3-5 4-16,-10 4-2 15,5-4 12-15,-2-7-9 16,4 2 34-16,-2-9-39 16,5-4 0-16,-3-3-1 0,5-4 1 15,-5-6-1-15,1 3 0 16,-6 3-9-16,6 0 20 16,-3 7-18-16,-5 13 15 15,7-7-14-15,3 7 4 16,-10 4-2-16,3 4-1 15,11-2 6-15,-9 3-1 16,6 0 5-16,3 3-9 16,5-2 10-16,-3-2-4 15,5 2 1-15,-8-8-4 16,6-2 0-16,-5-4-1 16,2 2-15-16,-5-2-40 0,10-2-15 15,-3-2-17-15,-1 0-5 16,-6-3-60-16,7-6-114 15</inkml:trace>
  <inkml:trace contextRef="#ctx0" brushRef="#br0" timeOffset="591131.6121">12245 1199 127 0,'9'-3'352'16,"-7"3"-254"-16,0-1-34 16,0 2 24-16,-4-1-29 15,2 0-15-15,0-1-18 16,0 5-25-16,-4 2 27 15,10 0-7-15,-1 4 5 16,7 4-21-16,3-3-2 0,5 0-2 16,-5 3-2-16,8-12 2 15,-3 0-1-15,-3-6 0 16,2-4 6-16,-2-3-2 16,-3 5-1-16,-8-2 11 15,1-7-10-15,-7 3 20 16,-2 3-13-16,-7-2 5 15,-2 3-16-15,-3 2 1 16,-6 2-4-16,-2 0-1 16,4 10 3-16,3-8-57 15,-1 6-76-15,11 6-87 16</inkml:trace>
  <inkml:trace contextRef="#ctx0" brushRef="#br0" timeOffset="591890.1691">13208 1038 497 0,'-12'-1'242'0,"-1"-3"-228"15,-10-5 1-15,6 5 34 16,1-2 31-16,3 0-49 15,-1 11-23-15,6-2-5 16,-3 0 0-16,-1 2 1 16,-1 9-3-16,-1-4 17 15,3 12-16-15,3 3-4 16,3-1 2-16,1-4-4 16,13 4 1-16,1-12-14 0,4 4 14 15,2-6 3-15,0-4-3 16,-6-12 7-16,6 1 2 15,2-12-2-15,4-5 6 16,-7-2 1-16,-5-4 11 16,-4-4-9-16,1-45-7 15,-7 50 6-15,-11 21-4 16,9-3 0-16,-3 7-7 16,5-12-2-16,-7 8-18 15,9 8 8-15,-2 4-2 16,3-8 4-16,-6 12 3 15,6 5 12-15,4-7-13 16,2 7 15-16,1 1-16 0,6-2 7 16,0-2-4-16,-3-2 4 15,0-7 0-15,1-3 1 16,-1 0-14-16,10-3 6 16,-4-5-22-16,6 1 17 15,-2-3-21-15,-1-5 25 16,-13 5-11-16,-1-4 3 15,-1 6 17-15,-9-1 4 16,-1-2 19-16,-3-3-21 16,6 9 8-16,-11 5-7 15,16 0-6-15,-1 5 0 16,0-1-7-16,3-6-3 16,2 4 5-16,-13 6 6 0,6-4 4 15,7 6-2-15,-5 8 1 16,12-10 33-16,6-2-21 15,2 5 8-15,-8-5-18 16,8-8-3-16,-6 5-11 16,-2-3-29-16,-5-7-14 15,9 0-48-15,-6-4-66 16,-4-6-208-16</inkml:trace>
  <inkml:trace contextRef="#ctx0" brushRef="#br0" timeOffset="592589.7748">12323 1654 526 0,'2'-4'126'16,"0"2"-104"-16,-2 4-6 16,0-4 41-16,2 0 8 15,0 8-25-15,-4 0-36 16,8 0 49-16,-2 4-24 16,0 10-8-16,3 5-13 15,6 0-2-15,-2 4 4 16,2 3-8-16,-3-6-4 15,3-6-11-15,-2-7-3 16,-4 0-63-16,0-16 5 0,-1 3-18 16,5-1-80-16,3-15-238 15</inkml:trace>
  <inkml:trace contextRef="#ctx0" brushRef="#br0" timeOffset="592691.7217">12545 1682 415 0,'3'-5'211'0,"0"5"-149"15,-3-1-37-15,0 5 17 16,0-4 7-16,-3 0-6 16,3-3-17-16,0 8-24 15,0-1 9-15,3-4-6 16,3 4-2-16,3-2-2 16,4-2 1-16,5-2-2 15,2 0-10-15,4-6 6 0,-1 2 8 16,-5 1 3-16,-7-6 4 15,-3 5 32-15,-6 6-11 16,-4-4-9-16,0 4-13 16,0 0-3-16,-2 2-4 15,4-4-2-15,0 2-2 16,0-2-3-16,0 6-3 16,2-6-8-16,0 2 14 15,0-2-12-15,6-4 11 16,2 2 0-16,3 4-8 15,3-2 8-15,5 6 4 16,-2 2-8-16,2-4 9 16,-6 2-6-16,-1 3 0 0,-6 0 3 15,-3-1 0-15,-5-2 5 16,-3 4-1-16,-1 0-1 16,-2 2-6-16,-6-8 7 15,3 9-8-15,3-8-6 16,-5 0-11-16,8-6-15 15,-1 0-16-15,4-6-2 16,-3-1-18-16,6-10-14 16,-6 4-95-16</inkml:trace>
  <inkml:trace contextRef="#ctx0" brushRef="#br0" timeOffset="593570.0722">13343 1558 538 0,'7'-2'166'0,"-12"0"-128"0,3 6-18 16,2-6 46-16,-2 0 23 15,-2 2-52-15,6-6-25 16,-6 0-7-16,-3 2 6 16,-7 2-8-16,3-2 17 15,-2 5-18-15,-1 4 4 16,-3-4-3-16,5 10-6 15,-3-3 1-15,-1 5 2 16,3 8 0-16,4-3 3 16,4-1-8-16,3 6 10 15,7-4-6-15,6-11 5 16,7 3 3-16,4-3-6 0,5-4 2 16,-2-14-3-16,-2 8 5 15,0-10-9-15,-3-6 9 16,-2-4 10-16,-4 5-14 15,-6-14 11-15,-1 5-12 16,-5 0 0-16,-7 2 0 16,-5 0-1-16,5 12-8 15,-1 3-8-15,6 4 16 16,-2 5-1-16,8-4-6 16,-8 4 2-16,0-5-1 15,-3 8-7-15,10 3 14 16,-3 6 0-16,5 0-10 15,3 10 6-15,6-9-7 0,2-2 10 16,0-4-21 0,-3-2-5-16,5-11-55 0,-1 1 17 15,-4-4-14-15,1-1-9 16,1-5 17-16,6-4 0 16,-10 1 62-16,-4 0 9 15,0-3 52-15,-3 7 7 16,-6 10-10-16,2 0-15 15,1 6-5-15,-1 4-15 16,-2 2 8-16,2-2 21 16,3 3-38-16,0 0 10 15,-1-2-15-15,4-2 3 0,6 4-1 16,-5-5-4 0,0-4 2-16,7-3-6 0,-5-4 5 15,-3-8 1-15,4 6-5 16,-1-3 10-16,-3 1-6 15,-2-3 1-15,-4 7-4 16,-4-12-25-16,4 3 2 16,-8 1-21-16,6 4-87 15,8-1 27-15,-2 12 27 16,3-2 68-16,3 4 8 16,-1 0 2-16,-7 0-3 15,7 4-1-15,3-4 7 16,-1 0 34-16,3 1 50 15,5 1-5-15,-9-7-6 16,-1 8-20-16,-3-2 3 16,0 1-32-16,-4-4-8 15,3 1-15-15,-5 2 0 0,2 3-1 16,0-8-11-16,0 8-24 16,-2-4-44-16,6 6 48 15,-3-4-27-15,-1 11-29 16,2-8-123-16</inkml:trace>
  <inkml:trace contextRef="#ctx0" brushRef="#br0" timeOffset="594538.8338">13261 2096 542 0,'-7'-2'227'16,"5"3"-185"-16,-3 0-15 16,8-1 37-16,-3-1 23 15,0 7-53-15,4-4-23 0,1 2-4 16,0-4-7-16,1 6 2 16,0-10 1-16,1 2-3 15,5-2-13-15,-4 2 10 16,1-10-13-16,-3 5 14 15,-2-4-14-15,-4-1 16 16,-6-1-6-16,2 8 6 16,0 5-4-16,-1-3 8 15,-1 3 3-15,-4 6-5 16,2-1 13-16,-3 5-12 16,-5-2-6-16,7 10 9 15,3 4-11-15,8-2 7 16,-2-3-2-16,11 1 0 15,0-11 4-15,0 1-10 16,-2-8 12-16,5 3-12 0,-8-3-11 16,5-9-21-16,7-7-65 15,-3 6 17-15,4-12 0 16,-1 4-14-16,-5 4-14 16,2-6 22-16,-8 0 88 15,4 14 4-15,0-8 84 16,-4 4-17-16,-5 8 4 15,5 4 6-15,-5-8-23 16,0 8-5-16,3-2-16 16,-5 2-2-16,0 0-30 15,0 8 13-15,-3 3-10 16,8-5-7-16,13 7 3 16,-1 1 0-16,6-10 0 15,10 10 2-15,-6 2 1 0,-7-2-2 16,-5-10 11-16,-3 15 5 15,-12-11 10-15,-5 5-17 16,3 1 9-16,-11 1-19 16,-5-2-2-16,-2 2-18 15,-7-9-42-15,0-8-10 16,11 6 11-16,6-19-108 16,3-9-39-16</inkml:trace>
  <inkml:trace contextRef="#ctx0" brushRef="#br0" timeOffset="595280.4618">13636 1894 527 0,'4'1'143'0,"0"0"-121"0,-4-3-6 16,4 4 28-16,5 1-22 16,3-6-22-16,5 1-41 15,8 3-40-15,4-9-70 16,4 8-210-16</inkml:trace>
  <inkml:trace contextRef="#ctx0" brushRef="#br0" timeOffset="596878.3872">13987 1946 583 0,'7'6'131'0,"-5"-6"-118"15,1-1 28-15,-3 8-1 16,-3-4 18-16,8 1-31 16,4 4-14-16,1 8-7 15,9-3-9-15,0 4 6 16,2 8-3-16,-3-4 0 15,-1-11 1-15,1 6-3 16,-5-11 8-16,-1-7 8 0,1-4-11 16,-4 3 10-16,2-15-13 15,-2 3 2-15,2-4-1 16,-4-1 1-16,-3-4-1 16,-1 2 1-16,-3 4 13 15,0 6-8-15,0 2-7 16,0 2-1-16,4 2-1 15,-4 1-13-15,0 2-7 16,0 6-9-16,6-3-7 16,1 0 22-16,7 0-11 15,1-3 26-15,3-3-2 16,-5 2-1-16,-1 3 8 0,-4-4-4 16,-3-3 0-16,-3 4 2 15,0-2-5-15,-4-7 5 16,-2 7-8-16,-1-5 2 15,-3 1 3-15,-4 2-6 16,-1 9 7-16,-1 3 1 16,-1 9-1-16,-1 9 0 15,5-11 1-15,5 9-5 16,3-6 6-16,6 9-6 16,7-8 4-16,4 4-4 15,6-11-7-15,0-4 11 16,3-2-3-16,-4-12-4 15,4-1 6-15,-7 5-2 16,-1-5-4-16,-2-3 11 16,-4-2-7-16,-4-4 3 0,-3 2-6 15,-4 8-21 1,-3-4-33-16,3 11 23 0,0 6-1 16,2 0-8-16,0 0 22 15,2 0 23-15,5 3 2 16,-1-3 3-16,3-1 4 15,5-2-2-15,6 2 2 16,4-6-7-16,1-5 10 16,1-3-5-16,1 3 30 15,-7-1-20-15,0-7-8 16,-4 1-5-16,-1-2-3 16,-6 0 16-16,3 4 24 0,-12 8-10 15,2 2-29-15,-2 10 10 16,-2-4-8-16,-5 0 1 15,0 0 7-15,0 7 3 16,-6 0-2-16,-1 5 6 16,4-4-8-16,-1 9 3 15,1-7-4-15,4-3-4 16,8 0 10-16,-2-1-14 16,6-2 9-16,-1 3-8 15,6 0-1-15,-4-5 0 16,7 4 3-16,-1-11-4 15,2-2-5-15,1-5-2 16,-3-4 14-16,-3-8-12 0,-4 2 8 16,0-3-6-16,-1-1 4 15,-1 6-4-15,1-4-6 16,4-6-20-16,0-1-9 16,-3-2 30-16,4 5 3 15,1 10 10-15,-7 9-5 16,0 7 1-16,-2 5 29 15,4 3 6-15,-4 6-16 16,0 6-1-16,2 0-16 16,3 10-2-16,-1-8 1 15,4 0 12-15,1-2-11 16,-3-1 2-16,1-12-2 16,-2 1-1-16,-2-3-2 0,-3-8-1 15,0 1-5-15,2-3-38 16,7-5-4-16,-1-5-5 15,0 0-41-15,4-2-28 16,4 1 55-16,-10 2 52 16,6 8 15-16,-7 0 6 15,-1-2 16-15,-6 8 23 16,0 0-8-16,-2-2 8 16,2 4-6-16,0 1 12 15,2-8-24-15,-2 4 10 16,8 1-11-16,-6-3 12 15,-2 1 7-15,-2 4-31 16,6 4 22-16,-8-2-13 16,4 2-2-16,4 2-20 0,-2 4-1 15,0-4 0-15,5-4-2 16,-1 1 0-16,-4-4-13 16,8 1 14-16,21-11-9 15,-9-10 7-15,-15 8 2 16,0 4-5-16,-1 0 6 15,9-10-17-15,-1 5 1 16,1-3 16-16,-5 2 1 16,1 1 0-16,-5 0 18 15,-6 4-8-15,2 8 2 16,0-4-13-16,-6 3-9 16,2 1 1-16,-5 2 8 0,1-3-1 15,6 2 3 1,-7 4 2-16,7 1 1 0,0 2 23 15,-3 6-24-15,1-2 11 16,10-2-11-16,-8 4 1 16,4-8-3-16,2 0-2 15,-6-4 1-15,5 1 7 16,5-14-5-16,0 11 0 16,1-10-6-16,7-2-7 15,-7 4 4-15,0 0-23 16,3-14 5-16,-6 5 8 15,-8 4-5-15,12 3 10 16,-8 2 10-16,-2 3-2 16,3 8 6-16,1-3-2 15,-10-3 6-15,8 3-3 0,5 6-4 16,-4-1 1-16,6 1-5 16,-5 0 11-16,1-2-5 15,-3-4 1-15,4-2 10 16,-8 0-4-16,2-2 13 15,2-9-18-15,-2 6-2 16,5-1-2-16,1-8-5 16,-8 4 1-16,12 10-37 15,-1-16-14-15,-1 1-15 16,0 7-16-16,8-1-25 16,-9 3 62-16,2 5 42 15,-2-1 7-15,-4 1 6 0,-3 4 1 16,2-6 38-16,-6 5 1 15,0-3 5-15,0 6-33 16,2-3 44-16,-8 14-16 16,4-3-35-16,6 4 9 15,-2 3-10-15,0-6-5 16,7 0 1-16,5-7-12 16,-8 4 2-16,7-5 0 15,0 1-9-15,2-10 12 16,-4 3-4-16,5-10 5 15,-1-4-2-15,-1 0 8 16,-4-1 5-16,1 2-11 16,-5 10-4-16,-6 4-83 0,2 1-166 15</inkml:trace>
  <inkml:trace contextRef="#ctx0" brushRef="#br0" timeOffset="602834.2755">24495 5195 500 0,'-5'-4'134'16,"3"-1"-57"-16,0 0-42 15,0 3 28-15,2-1 22 16,-2 3-23-16,2-3-8 16,-3 3-18-16,6 3 10 15,-3-7-2-15,0 1 26 16,0 3-33-16,0-3 1 16,0 3-9-16,0 1-6 0,0-1-2 15,0-1-14-15,0 2 11 16,2-2-18-16,-2-4 25 15,2 5-24-15,0 0 3 16,-2 0 2-16,2-2-6 16,0 6 2-16,1-4 7 15,-3-2 8-15,2 2-17 16,-2 2 13-16,0-2-9 16,0 0-7-16,0 6 7 15,3 4-4-15,1 4 5 16,7 10 1-16,5 12-6 15,1-1 2-15,2 5-9 16,0-7 14-16,-3 6-4 0,-1-5 3 16,-1 2-10-1,-5-14 7-15,-1-3-5 0,-2-4 2 16,-2-13 0-16,-2 0-3 16,0 2 3-16,0-2-7 15,1-4 14-15,-1 4-4 16,2-4 2-16,0 4-9 15,-2-2 5-15,4 0-1 16,-4 0 0-16,-2 0 4 16,2-4-11-16,0-2 18 15,11-9-22-15,5-4 14 16,7-12-6-16,6-2-15 0,3-5 8 16,-1-6-10-1,-2 4 6-15,0 0 13 0,-4 3 2 16,-3 15-5-16,-6 6 10 15,-7 4-3-15,-1 5 3 16,-8 8-8-16,0-7 3 16,-4 6-2-16,2 2 1 15,-2-2-4-15,2-3 0 16,-3 6 4-16,3-5-9 16,0 4-4-16,0 2-13 15,3 1-31-15,-1-5-24 16,-2 0-66-16,0 0-84 15,-2 6-120-15</inkml:trace>
  <inkml:trace contextRef="#ctx0" brushRef="#br0" timeOffset="605786.5439">24640 6531 511 0,'0'-2'112'0,"0"-2"-78"16,0 2-14-16,-3 4 26 0,3 1 7 15,0-6-1-15,0 3-9 16,0 0-25-16,3 0 26 15,-3 0-14-15,0 0 14 16,2 0-24-16,-2 3 7 16,0-3-7-16,0 0-6 15,0 0-4-15,0 1-7 16,0 4 1-16,4 0 0 16,0 7 19-16,6 6-17 15,1 8 21-15,5 8-26 16,1 9 3-16,1 1 1 15,0 9-4-15,2 0 2 0,-2 1 2 16,2-7 1-16,-2 0-2 16,-1-13-5-16,-1-6 1 15,-3-6 0-15,1-8-2 16,-3-2 2-16,-2-4 1 16,-2-5 4-16,-1-3 4 15,-3 0-8-15,-1-5 9 16,0 1-6-16,4-1-8 15,8-12 3-15,1-3-1 16,6-9-3-16,1 0 0 16,2-11 3-16,3 1-1 15,0-12-6-15,4 2 18 16,-2-2-14-16,-2 8 10 0,-2 9 3 16,-10 12-3-1,-1 8-2-15,-6 4 8 0,-3 4-7 16,-1 0 23-16,-2 2-26 15,-2 2-1-15,0 4 6 16,2 0-12-16,-4-2-5 16,2 2-19-16,0 0-22 15,-2-2-17-15,2 0-22 16,2 0-68-16,-2 3-33 16,0-2-125-16</inkml:trace>
  <inkml:trace contextRef="#ctx0" brushRef="#br0" timeOffset="608569.8556">24537 8036 254 0,'7'-1'119'0,"-3"-2"-79"15,-2 2-32-15,1 1 24 0,-3-2 14 16,2 2 27-16,-2-3-25 15,2 2-6-15,-2 1-11 16,2-1 11-16,-2 1-2 16,0 0-1-16,-2 0 2 15,2 0-3-15,0 1 1 16,-2-1-16-16,2 0 14 16,0-1-18-16,0 1 6 15,0-3-4-15,0 6 5 16,-2-3-8-16,2 0 1 0,0 0 10 15,2 0-22-15,-2 0 24 16,2 1-18-16,0 3 12 16,8 3-19-16,0 8 4 15,7 5-10-15,0 4 5 16,7 3-5-16,1 2 3 16,0 1-2-16,-1-2 3 15,0 2-2-15,-3-3 3 16,-4 0-5-16,1-4 0 15,-5-3 1-15,-1-5-1 16,-3-4-2-16,-3-5 1 16,-2-2 2-16,0-2 5 15,-2-2-4-15,0 0 1 16,0 2-1-16,0-4-4 16,0 2 4-16,5-5-1 0,7-1-1 15,3-3-4-15,8-7 1 16,4-4-2-16,4-5 0 15,-2 0-3-15,3-4 6 16,-3-1-8-16,-4 2 10 16,-3 0 1-16,-2 1 1 15,-6 8 3-15,-3 3-4 16,-6 6 19-16,0 4-19 16,-5 2 4-16,0 2-2 15,-2 2-6-15,0 0 1 16,0 2 2-16,0-2-2 15,0 0 3-15,0 0-7 0,0 0 12 16,0 0-11-16,0 0 8 16,0 0-6-16,-2 0-5 15,2 4 0-15,0-5-7 16,-2 2-22-16,2-1-5 16,0-1-21-16,-2 1-14 15,-1 0-79-15,3 2-61 16,-5 3-156-16</inkml:trace>
  <inkml:trace contextRef="#ctx0" brushRef="#br0" timeOffset="610962.9459">24820 9360 397 0,'-6'-2'157'16,"1"0"-106"-16,2 0-49 16,3 2 23-16,0-3 45 15,3 2-8-15,-3-3-9 0,3 1 2 16,-1-2 13-1,2 1-26-15,-2 4 3 0,0-2 0 16,1 0 8-16,-3 0-8 16,0 4 8-16,-3-2-21 15,1 2-8-15,0 0-8 16,2 1-16-16,0-3 14 16,0 6-13-16,-2 7 8 15,4 9-2-15,0 14-13 16,0 7 8-16,1 5-2 15,-1 0 0-15,-2 0-1 16,0-8 0-16,0-2 2 16,0-2 0-16,-2-8 5 15,4-6-11-15,-2-8 7 16,0-4-4-16,0-6-2 0,2-1-9 16,0-2-5-1,-2-1-23-15,0 0-6 0,2 0-39 16,-2-4-24-16,2-6-117 15,4-8-122-15</inkml:trace>
  <inkml:trace contextRef="#ctx0" brushRef="#br0" timeOffset="611715.5126">24806 9249 498 0,'-2'-5'58'0,"2"5"-50"16,2-1 16-16,1-2 52 15,2 1 21-15,-1 0-43 16,5 2-22-16,5-2-8 15,1 0 1-15,5 2 11 16,0-2-8-16,-2 2 8 16,2 0-28-16,-3 2-6 15,2-2-1-15,0 2-2 0,1-2-8 16,1 0 0 0,0 0-6-16,2 0-10 0,-5 0-9 15,-3 2-33-15,-5-2-14 16,-4 2-90-16,-10 0-46 15</inkml:trace>
  <inkml:trace contextRef="#ctx0" brushRef="#br0" timeOffset="611825.4495">24820 9443 176 0,'-2'1'321'0,"0"4"-270"0,2-1-33 16,0-4 19-16,2 1 56 16,0 2-16-16,0-2-14 15,3 4-28-15,1-1 18 16,6 1-11-16,-1 2 0 15,3-1-4-15,-1-3-7 16,2 2-7-16,-1-4 1 16,3 2 6-16,-1-3-21 15,4 0 13-15,-2 0-22 16,0 0-1-16,-3 2-1 0,-1 0-7 16,-1-2-6-16,-1 2-18 15,-2 0 8-15,-3 0-28 16,-1-1-3-16,2-1-33 15,-6 0-21-15,2 4-27 16,1 1-37-16,1 2-95 16</inkml:trace>
  <inkml:trace contextRef="#ctx0" brushRef="#br0" timeOffset="614775.2836">13287 9821 911 0,'-202'-34'0'0,"19"0"-75"16,13 6-196-16</inkml:trace>
  <inkml:trace contextRef="#ctx0" brushRef="#br0" timeOffset="619820.19">21910 11165 299 0,'0'-1'263'0,"3"1"-186"16,-3-2-44-16,0 2-4 16,-3 0 39-16,6 0-4 15,-3 0 5-15,0 0-31 16,2 0-8-16,-2 0 6 16,0 2 5-16,0-2 3 15,0 0-7-15,0 0 4 16,-2 0-11-16,2 0-3 15,0 0-16-15,0 0 0 0,0 0-10 16,0 1-2-16,2-1-3 16,-4 0-15-16,2-1 10 15,0 1-19-15,0 0 0 16,0 0-19-16,0 0-12 16,2 0-23-16,0 0-7 15,-2 0-15-15,0 0-88 16,3 0-212-16</inkml:trace>
  <inkml:trace contextRef="#ctx0" brushRef="#br0" timeOffset="628677.8072">24903 10732 587 0,'6'-12'170'16,"-3"4"-93"-16,-3-1-54 16,0 5 41-16,-3-3 9 15,1 3-5-15,2 2-31 16,0 2-18-16,0-2 0 15,2 4-2-15,-2-2 22 16,0 0-16-16,3 0 6 16,-3 2-26-16,-3-2 9 0,3 6-9 15,0 9 20 1,-4 12 3-16,-3 11-21 0,0 10 4 16,-4 8-8-1,-2 3 14-15,-3-7-14 0,6-4 7 16,-4-7-8-16,5-4 5 15,3-7-5-15,0-6-2 16,2-8 1-16,2-6-9 16,2-4 7-16,0-4-19 15,2 0 4-15,-2-2-25 16,0 0 2-16,0 0-45 16,0-2-32-16,-2 0-96 15,0-2-90-15</inkml:trace>
  <inkml:trace contextRef="#ctx0" brushRef="#br0" timeOffset="629449.3627">24767 10799 771 0,'0'-9'139'15,"2"6"-115"-15,-2 0-20 16,2 3 30-16,0 0 8 16,8-2-17-16,3-2-18 15,9 0 7-15,5 0 10 0,4 0 3 16,0 0 4-16,-4-1-19 16,-1 1 16-16,1 1-16 15,0 3 4-15,2-1-11 16,0-2-7-16,2 3 3 15,-2 0-2-15,-2 0-2 16,-2 0-21-16,-8 3-13 16,-5-3-31-16,-6 0-5 15,-4 1-75-15,-4 0-102 16,-4 4-62-16</inkml:trace>
  <inkml:trace contextRef="#ctx0" brushRef="#br0" timeOffset="629555.3085">24771 11025 492 0,'-9'9'180'15,"5"-4"-91"-15,2-1-31 16,2-4 43-16,2 0-5 15,0 0-38-15,0 0-10 16,3 1-17-16,1-1 16 16,6 0-25-16,1 3 9 0,3-2-27 15,3 2 0 1,4 1-4-16,1 0 0 0,8-2-2 16,3 2 5-16,1-4-1 15,1 2 4-15,-2-2-10 16,-4 0 6-16,-10 0-4 15,-5 0-2-15,-7 0-9 16,-7 0-9-16,-2 0-24 16,0 0-17-16,-2 0-35 15,-2 0-13-15,-1 2-89 16,-6 2-161-16</inkml:trace>
  <inkml:trace contextRef="#ctx0" brushRef="#br0" timeOffset="630406.8254">24851 12262 149 0,'0'0'45'15,"0"2"-45"-15,3-4-31 0</inkml:trace>
  <inkml:trace contextRef="#ctx0" brushRef="#br0" timeOffset="632927.7216">24731 12268 318 0,'-4'-2'109'15,"2"-2"-61"-15,-3 2-22 16,3 0 25-16,0 2 19 15,-1-2 2-15,3 2-14 16,0-3-17-16,0 3 8 16,-2-1 8-16,2 1-2 15,0-2-17-15,0 2 9 16,0 0-12-16,0 2 8 16,0-2-13-16,0 1 17 15,0-1-20-15,0 0-15 16,0 0 5-16,2 0-14 15,-2 3 19-15,3-3-14 16,-3 0 6-16,0 0-9 0,0 0 8 16,2 0-8-16,-2 0-3 15,0 4 2-15,7 6 0 16,3 6 28-16,4 8-28 16,6 10-1-16,4 6 3 15,1 3-12-15,0 1 6 16,2 0 0-16,-4 0 0 15,0-4-5-15,-3-4 5 16,-2-6-1-16,-2-8-4 16,-8-4 0-16,-1-7 4 15,-1-2-8-15,-3-5 5 16,-3-4-7-16,0 2-2 0,3-2 12 16,-1-4-8-16,2-4 8 15,2-3-6-15,5-8 2 16,5-6-13-16,-1-4 17 15,2-5-17-15,1-1-1 16,-1-4 8-16,3-4 0 16,-2 5 9-16,-2 2 4 15,-1 7 9-15,-6 6-8 16,-2 9 19-16,-5 4-11 16,0 6 2-16,-2 0-9 15,0 2-1-15,0 2-6 16,0-2 8-16,0 2 1 15,0-2-5-15,2 2 4 0,-2-2 2 16,0 2-3-16,0 0-3 16,0-2 4-16,0 4 1 15,0-2-4-15,0 0 7 16,0 0-8-16,0 2 18 16,0-2-17-16,0-2 10 15,-2 4-9-15,2-2 6 16,-2-2-6-16,2 2 2 15,0 0 1-15,0 0-4 16,0 0 11-16,0 0-13 16,0-2 6-16,0 2 2 15,0-2-12-15,0 2 4 0,-2 0 0 16,2 0 2-16,0 0-1 16,0 0-1-16,0 2 5 15,0-2-1-15,0 2-1 16,-2-2-3-16,2 0 4 15,0 0-2-15,0 0-1 16,0 0 1-16,2 2 1 16,-2-4-1-16,0 2 10 15,0 0-11-15,0 0 1 16,0-2 5-16,0 4-14 16,0-2 7-16,0 0-1 15,0 0 0-15,-2 0-1 16,2 0 2-16,0 0 0 0,0-2 2 15,0 2 3 1,0 2-10-16,0-2 9 0,0 0-8 16,0 0 1-16,0-2-7 15,0 2-4-15,0 0-20 16,0 0-3-16,0 0-37 16,0 0-34-16,0 0-75 15,2 0-109-15</inkml:trace>
  <inkml:trace contextRef="#ctx0" brushRef="#br0" timeOffset="636633.0642">24769 13746 663 0,'-2'0'125'15,"-1"0"-72"-15,3-2-33 16,-2 4 35-16,2-2 7 16,0 0-15-16,2 0-26 15,-2-2-11-15,3 2 6 16,-1 0 9-16,-2 0 20 15,0 0-11-15,0 0 8 0,0 0-26 16,-2 0 8-16,2 0-18 16,0 2 4-16,0 1-6 15,2 4 3-15,2 3-5 16,6 4 4-16,3 6-2 16,3 6-1-16,3 4-6 15,4 3 4-15,1 0-4 16,3 2 4-16,-3-3-1 15,3 0 0-15,-3-5 1 16,-1-1-4-16,-4-3 9 16,0-6-12-16,-3-7 5 15,-8-1 1-15,-1-5-10 0,-5-4 6 16,0 0-2 0,-2-2-2-16,0 2 3 0,0-2-5 15,0 0 5-15,2-5-12 16,3-3 0-16,2-9-28 15,2-5 29-15,6-10-10 16,1-5-5-16,6-7 5 16,0-2-7-16,7-6 23 15,0 1 10-15,2 9 7 16,-4 9-2-16,-4 11 20 16,-8 10-11-16,-3 3 11 15,-6 10-8-15,-2-3-13 16,-4 4 1-16,0 0-4 15,0-2-1-15,0 4-3 16,0-2-8-16,-2-2-36 0,2 2-18 16,0 2-73-16,-2-2-60 15,0 4-99-15</inkml:trace>
  <inkml:trace contextRef="#ctx0" brushRef="#br0" timeOffset="637516.5582">24845 14887 357 0,'0'-13'236'0,"0"7"-118"16,0-1-67-16,0 5 5 16,-2 2 31-16,2-2-13 15,0 4-19-15,0-2-6 16,0 2-1-16,2-2-3 0,-2 0 1 15,0 0-22 1,0 0-2-16,0 4-12 0,0-1 7 16,0 6-10-16,0 15 1 15,-2 8-7-15,-2 14 3 16,-4 10 0-16,-3 5-3 16,-3-2 4-16,1 4 1 15,-2-9-8-15,1 0 4 16,6-1-4-16,-1-9 2 15,2-5-3-15,5-7-4 16,2-10-11-16,0-4 0 16,0-9-39-16,2-8-30 0,0 2-18 15,0-6-72 1,-2 2-71-16</inkml:trace>
  <inkml:trace contextRef="#ctx0" brushRef="#br0" timeOffset="638359.1028">24613 14913 817 0,'-5'-16'167'0,"3"6"-128"0,0 0-33 16,2 4 26-16,2 3 23 16,3 0-18-16,3 3-18 15,6 0-16-15,3-4 0 16,8 4 3-16,4 0 9 16,7 0-14-16,4 0 0 15,5-2-1-15,6-2-1 16,2 0-14-16,-2 0-11 15,-3 0-5-15,-13-1-15 16,-10 5 5-16,-10 0-41 16,-8 0-48-16,-3 3-48 15,-6 3-42-15</inkml:trace>
  <inkml:trace contextRef="#ctx0" brushRef="#br0" timeOffset="638466.0047">24671 15129 209 0,'-13'3'503'16,"1"-2"-392"-16,8 2-72 15,2-3 16-15,4 0 14 16,0 0-3-16,0 0-39 0,6 0-6 15,0 0-12-15,5 1 8 16,10-1-8-16,6 0 13 16,2-1-3-16,7 2 5 15,-3-2-5-15,4 1-14 16,-6 1 12-16,-2 3-10 16,-7-8-2-16,-2 4 1 15,-3 0-11-15,-9 4 6 16,3-8-1-16,-3 8 0 15,1-4-4-15,-3 0 3 16,4 0 1-16,-1 5-5 16,1-5 10-16,-1 1-10 0,-1 1 5 15,4 1-1 1,-5-3 1-16,0 2-3 0,-3-1 0 16,1 3 3-16,0-4 3 15,-1 4 1-15,1-4-4 16,-3 2 4-16,1 1-7 15,0-2 3-15,-3-1 0 16,0 3 0-16,2-2 0 16,-1-1 0-16,-1 0 0 15,0 3-6-15,0-2 4 16,-2-1-22-16,0 0-12 16,0 5 3-16,-2-5-11 15,2 0-18-15,-2 0-21 16,0 4-56-16,-5-3-67 15,-2 5-276-15</inkml:trace>
  <inkml:trace contextRef="#ctx0" brushRef="#br0" timeOffset="642715.9108">31721 12595 177 0,'-9'-2'464'0,"1"0"-426"16,4 0-38-16,2 2 0 15,2 0 29-15,0 0 49 16,0 2-22-16,0-2 2 16,2-2 4-16,-2 2 1 15,0 0 17-15,0 0-31 16,-2 0 5-16,2 2-25 16,-2-2 3-16,2 2-9 15,-2-2-8-15,2 0 8 0,0-2-16 16,-2 2 21-1,2 0-22-15,0 0 3 0,0 0-4 16,-3 0-10-16,3 0 5 16,0 2 0-16,0-2-1 15,0 0 7-15,-2 0-9 16,2 0 11-16,2 0-2 16,-2 0 3-16,3 0-18 15,-1 2-1-15,0-2-3 16,6 2 11-16,9 2-10 15,12 0 8-15,10 5 4 16,13-2-5-16,8 0 11 16,5 2-12-16,-5 1 8 15,-2-2-6-15,-4 1 4 0,-6-2-1 16,-8-1-2 0,-4-2 6-16,-10 0-11 0,-8-2 16 15,-7-2-4-15,-3 2 0 16,-8-2-8-16,0 0 2 15,0-2 1-15,-2 4 1 16,-2-2 0-16,2 0-7 16,-2 0 18-16,-5 0-10 15,-7-2 5-15,-3 0-12 16,-8-2 10-16,-4 0-9 16,-5-1 10-16,-7 2-4 15,-1-2-1-15,-10-1 4 16,-1-1 7-16,-6-1-1 15,9 2 12-15,7 2-17 16,9 2-9-16,16-1 4 0,9 2 0 16,4 1-7-16,7 0-19 15,3 0 5-15,1 1-18 16,2-1 38-16,8 3-19 16,4-1 17-16,4 0-21 15,7 0 11-15,-4 0-11 16,-4-2-29-16,-7 2-43 15,-9-2-118-15,-8-2-279 16</inkml:trace>
  <inkml:trace contextRef="#ctx0" brushRef="#br0" timeOffset="646872.9193">3743 12655 457 0,'-7'0'59'0,"-2"-2"-49"15,3 0-1-15,1-2 43 16,5 2 37-16,0 0-25 0,2 2 9 15,-2 0-4 1,-2 0 6-16,-2 0-35 0,-1 0-12 16,5 0-15-16,-5 0-8 15,5 0-1-15,2 0 4 16,1 2 6-16,-3-2 2 16,2 0 26-16,1 2-30 15,1-2 9-15,-8 0-12 16,4 0-4-16,2 0-5 15,0 0-12-15,-6 0 8 16,8-2 8-16,1 2-1 16,3 0 2-16,6 0-7 0,10 0 2 15,3 0 0-15,4-2-1 16,7-2 2-16,-2 2-7 16,-5-2 12-16,7 2-10 15,-11-1 14-15,-6 2-20 16,-9-1 14-16,-5 2-6 15,-5 0 2-15,-4 2 0 16,-5-2-5-16,5 1 11 16,6-1-13-16,-4 0 14 15,7 0-10-15,1 0 5 16,2 0-3-16,7 0 2 16,1 0 0-16,-7-1-1 15,7 1 0-15,0-5 1 16,-18 5 5-16,-2-1 12 15,2 1-7-15,-7 0 20 0,1 0-27 16,6-2 13-16,-5 2-15 16,5 0-2-16,0-3-3 15,-4 2 1-15,-8-3-8 16,-1 2 16-16,-14 0-13 16,3 2 3-16,-8 2 1 15,8 4-1-15,-1-2 3 16,8-1 0-16,1 2 2 15,16-4-9-15,-2 2 0 16,4-3 2-16,5-3-17 16,-9 3 18-16,4 0-19 15,-4-1 18-15,-1 1 5 16,1 0-1-16,7-2-1 0,-5 2 2 16,4 0-6-16,5 0 14 15,-3 2-9-15,6-2 7 16,-12 0-10-16,2 0 5 15,1 1 0-15,-3-1 0 16,-5 0 1-16,16 0-8 16,0 0 15-16,1 3-4 15,7-1-1-15,12-2-6 16,-4-2-1-16,2-2 1 16,2-4-7-16,7 0 10 15,-5-2-4-15,-8 4 8 16,-3-2-6-16,-1 4 5 15,-23-2 12-15,-6 4-11 16,6-1 10-16,4 3-11 0,-6 0-2 16,10 3-1-16,-8-1-14 15,2-2 10-15,0 1-22 16,2-1 24-16,-2 0-5 16,12 0-3-16,-10 3 9 15,-4-3 1-15,2 0 0 16,4 0 0-16,-8 0 2 15,4 0 4-15,-9 0 0 16,4 0-4-16,3 0 13 16,0 0-14-16,4 0 13 0,5 0-13 15,-7 0 3 1,-3 0-4-16,6 0 0 0,-3-3-6 16,-3 3 12-16,3 0-6 15,-4 0 5-15,8 3-6 16,-4-3 1-16,6 0 0 15,-4 0-3-15,2 0 3 16,-13 0 0-16,9 0-3 16,0 0 1-16,0 0 4 15,5 0-10-15,-1 0 11 16,-8 0-6-16,-1 0-2 16,2 0 4-16,-3 2 1 15,-1-2-4-15,12-2-1 16,-1 2 5-16,-6 0-7 15,2 0 14-15,2 0-14 0,0 0 7 16,-8 0-5 0,10 0 5-16,-8 0 0 0,10 0 0 15,-8 0 3 1,9-3-7-16,-4 3 8 0,12 0-5 16,-17 0 8-16,10 3-14 15,-10-3 7-15,-4 0-1 16,-7 0 1-16,15 0-4 15,-10 0-2-15,14 0 12 16,-6 2-10-16,4-2 11 16,-4 0-9-16,-2 0 7 15,0 0-3-15,8 0-2 0,-18 0 3 16,4 0-6-16,-3 1 6 16,-7-1-12-16,-7 3 20 15,19-3-18-15,-10 0 9 16,5 2-4-16,6-2-2 15,5 0-4-15,-4 0-1 16,8 0-7-16,-4-2 12 16,3 2-4-16,1 0 1 15,-4 0 14-15,4 0-15 16,-6 0 9-16,4 0-2 16,1 0 1-16,-6 0 0 15,-1 2-3-15,6-2 2 16,3 0-8-16,0 2 18 0,10 2-7 15,14-2-2-15,2 0-2 16,0 0-6-16,14-4 4 16,-19 0 2-16,-14 2-5 15,-4 0 0-15,6 0 14 16,-28 0 0-16,12 2-6 16,7-2 17-16,-3 0-14 15,-13 2-7-15,20-2 3 16,-12 0-4-16,-3 2-3 15,-3 0-2-15,-7 4 5 16,-11-2 8-16,12 2-8 16,1-2 9-16,-5-1-5 0,9 0 1 15,13-1 3 1,0-2-4-16,-3 0 1 0,2 0-7 16,4 0 13-16,-4 0-15 15,-10 0 15-15,6 0-14 16,8 0 9-16,-10-2-2 15,-1 2 2-15,14 0 4 16,-2-3 4-16,-12 6-9 16,16-3 2-16,-7 2 3 15,-8-2-1-15,-5 0-4 16,9-2-2-16,-6 2 1 16,4 0-1-16,0 0 1 15,35 0 0-15,-38-3-9 16,-6 3 20-16,9 0-19 15,6 0 15-15,-8 0-14 0,-5 3-4 16,9-3 2-16,4 2-4 16,-12-2-4-16,6-2-9 15,6 2-35-15,0 0 2 16,-15 0-32-16,16 0-5 16,-10 2-80-16,-2 0-162 15</inkml:trace>
  <inkml:trace contextRef="#ctx0" brushRef="#br0" timeOffset="650815.0054">24978 12294 136 0,'-8'-3'362'0,"3"2"-309"15,3 1-53-15,2 0 3 16,2 1-3-16,-2-1 23 16,3 0 25-16,-1 3-38 15,0-3 3-15,-2-3-2 16,2 6 22-16,-2-3 14 15,0 0-12-15,0 0 7 16,0 0-22-16,0-3 16 16,0 3-15-16,0 0 11 15,0-1-2-15,2 0-5 0,0-5-9 16,3-1-3-16,-1-3 9 16,0-3-18-16,4 0 13 15,-2-1-16-15,1-3 17 16,1-1-18-16,2 0 26 15,-1 1-14-15,-1 1-9 16,0 2 6-16,-2 3 0 16,-2 2 11-16,-1 5-12 15,-1 2 26-15,-2-1-30 16,-2 2 15-16,2 1-17 16,0-3 12-16,0 3-6 15,0 0-3-15,0 0 6 16,-3 3-8-16,3-2 6 0,-2 2-2 15,2-3-14-15,-2 6 17 16,2 3-8-16,-2 9 2 16,-2 8-1-16,-2 11-2 15,2-1 5-15,0 2-11 16,-3 0 13-16,3 0-1 16,0-1-3-16,-2-4-7 15,4-1 5-15,0-8-4 16,2-3 1-16,0-6-1 15,0-4 0-15,0-5-4 16,0-3-3-16,0 2 18 16,0-4-18-16,0 2 14 15,0-1-11-15,0 0 5 0,0 0 1 16,0-1-1-16,0 2 2 16,0-2-7-16,0 2 12 15,0-3-14-15,0 0 1 16,0 0 5-16,0 0-13 15,0 0 11-15,2 0-3 16,-2 0 2-16,2 0 4 16,-2 0-12-16,0 0 10 15,2 0-15-15,-2 0 18 16,0 0-28-16,0 0 11 16,0 0-27-16,0 0-16 15,4 0-36-15,-4-3-84 16,4 3-73-16</inkml:trace>
  <inkml:trace contextRef="#ctx0" brushRef="#br0" timeOffset="651762.4322">25128 12209 365 0,'-2'-3'114'0,"2"-3"-91"16,-5 0-21-16,3-2 27 16,-3 0 30-16,1 2 7 15,1 0-18-15,1-1-6 16,0 4 17-16,0-1 11 16,0-1 0-16,0 5-19 0,2 0-18 15,-3 0 11-15,3 0-21 16,0 0 24-16,0 0-20 15,0-1 5-15,0 2-30 16,3-1 13-16,-1-1-10 16,0 1-2-16,0 0-2 15,0 0 3-15,0 0-8 16,3-2 10-16,9-1-13 16,8 2 11-16,6-3-8 15,11 4 2-15,3 1 1 16,-2 3 0-16,5 2 1 15,-5 0-3-15,-3 3 9 16,0-5-11-16,-11-1 15 16,-8 1-19-16,-7 1 14 15,-2-3-5-15,-7 0 1 0,-2-2 0 16,0 0-1-16,-2 0-1 16,2-2-4-16,0 4-15 15,0-4-15-15,-2 2-50 16,2 0-16-16,0 0-60 15,-2 4-23-15,-3 2 52 16,-4 1-198-16</inkml:trace>
  <inkml:trace contextRef="#ctx0" brushRef="#br0" timeOffset="656575.8232">24577 12352 499 0,'-2'-5'163'0,"0"2"-101"0,-2-2-37 16,-1-1-3-16,0-3 50 15,1 3-10-15,-1 2-35 16,5-2-23-16,-2 0-8 15,4 1 7-15,-2-1-3 16,3-1 15-16,-3-3 9 16,0 4 20-16,0-2-8 15,0 4 20-15,-3 0-27 16,3 4 16-16,0 0-28 16,0 0-4-16,0 1-10 0,0-1-1 15,3 3-2-15,-1-3 8 16,0 4-4-16,3 4 2 15,6 7 23-15,2 6-25 16,5 5 5-16,5 6-6 16,-4 2-2-16,2 1 2 15,-3 0-1-15,-1 2 0 16,3 1 8-16,-2-1-9 16,0-1 5-16,-3-7-12 15,1-1 9-15,-3-6-5 16,-3-4 2-16,-2-4-2 15,1-2 0-15,-5-4 0 16,4-1-6-16,-6-3 16 0,0-4-13 16,0 0 8-1,-2 0-6-15,2 0 0 0,-2 0-1 16,2-3 4-16,3-1-2 16,6-4-5-16,2-4 14 15,5-3-6-15,2-4 3 16,1-1-8-16,-2-2-17 15,1-6 11-15,3-2-9 16,2-4-3-16,0-2-3 16,2-5-20-16,5 1 24 15,-3 0-2-15,2 2 15 16,-2 0 5-16,-2 6-3 16,-3 6 11-16,-3 3-5 15,-8 10 0-15,-5 3 3 0,-1 4 10 16,-4 2-11-1,-1 2 11-15,-2-1-7 0,0 3-12 16,0 0 8-16,0 0-5 16,0 0-2-16,0 0-2 15,-2 3 5-15,-1-1 4 16,-2 6 15-16,-1 6-11 16,-5 6 10-16,-3 7-10 15,-5 4-10-15,-8 2 7 16,-2 3-3-16,-7-1 0 15,1 0 2-15,1-2-7 16,2-7 13-16,9-1-10 16,2-7 5-16,11-2-6 15,0-4-20-15,6-4 5 16,1-4 5-16,6 0 1 0,-1-4 9 16,0 0-7-16,0-2 5 15,6-2 9-15,4-8-8 16,9-7-5-16,6-4 8 15,4-8-2-15,2-6-12 16,1-3-38-16,1-2-26 16,1-6 12-16,3 1 20 15,2 3 41-15,-5 8 6 16,-5 8-3-16,-9 10 8 16,-6 8 15-16,-12 8 31 15,-4 2-3-15,-4 2-16 16,-5 6-3-16,-9 8 21 0,-7 8-34 15,-6 9-6 1,-7 6-4-16,0 3-11 0,3-2 5 16,2-4 0-16,6-1 1 15,4-9 3-15,6-5-6 16,5-6 10-16,8-5 1 16,0-9-9-16,1 2 10 15,6-3-5-15,-3 0-1 16,0 0 2-16,2 0 12 15,-2 0 6-15,0 0-19 16,0 0 19-16,-2 0-17 16,2 0 15-16,-3 0-19 15,3 0-5-15,0 0 2 0,-2 0-2 16,2 0 1-16,0 0-11 16,0 0 9-16,0 0-1 15,0 0-4-15,0 0 16 16,-2-3-16-16,-5-3 7 15,-2-3 0-15,-4-2-1 16,-7-5-5-16,-1-2 5 16,2 1-12-16,-2-2 7 15,1-2-17-15,3-2 22 16,-1-1-13-16,2 0 15 16,3-2-5-16,2 2-9 15,2 2 11-15,3 2 2 0,0 4-5 16,2 2 12-1,4 2-4-15,-2 2 5 0,2 0 1 16,-2 1-7-16,0 2 15 16,-1 1-8-16,3 3-3 15,-2 2 1-15,2 1-4 16,0-3 5-16,0 6-2 16,0-2-10-16,2 2 0 15,1 4 5-15,-1 14 10 16,6 8 2-16,4 13-7 15,5 9-1-15,2 0-8 16,-2 2 9-16,3-8-4 16,-1-6 4-16,-4-6-10 0,-1-7 0 15,-6-8 1 1,-1-4-5-16,-3-6 5 0,-4-4 2 16,0-2 4-16,0-1-3 15,0-1 7-15,-2-1 3 16,0 1-9-16,-1-2 0 15,-3-4-6-15,-6-4-5 16,-1-7 6-16,-7-4-3 16,-2-8 7-16,-2-1-5 15,-1-2-5-15,-2-4 22 16,2 0-18-16,6 0 8 16,-1 4-2-16,2 6-3 15,4 3 4-15,6 10-5 16,1 3 12-16,5 4-14 0,-1 6-4 15,3-2 5-15,3 4-17 16,-1-2 17 0,-2 0-10-16,2 0 11 0,1 2 5 15,-1 4 6-15,2 9 36 16,-2 10-36-16,3 5 21 16,-1 8-26-16,0 2 4 15,4 0-3-15,-2-1-4 16,5-3 0-16,1-6-2 15,-2-5-2-15,1-4-6 16,-1-9 8-16,-4-5 8 16,-4 0-4-16,1-5 4 15,-3-2-7-15,0 0 6 0,-3 0-2 16,3 0 5 0,-2-2-5-16,0 2 26 0,0 0-20 15,-2-2 16-15,-4-4-19 16,0-5-8-16,-5-2 7 15,-3-3-3-15,-2-8 0 16,-2-1-7-16,2-3 5 16,0-4-12-16,2-4 13 15,3-2-8-15,2-6 3 16,2 2 3-16,3 7 3 16,1 8 3-16,3 9-3 15,2 10-8-15,2 8-5 0,-2 0 10 16,5 5 6-1,1 7 14-15,0 9-15 0,6 8 15 16,1 12-15-16,3 6 8 16,-1 6-10-16,-1-3 0 15,-1-1-2-15,3-5 6 16,-3-6-4-16,2-6 4 16,1-4-2-16,1-5 2 15,-5-10-8-15,-3-3 4 16,1-4 0-16,-8-4 0 15,2-2-4-15,-4 0-3 16,0-2 14-16,2 2-9 16,0-4 6-16,5-4-8 15,2-3-10-15,7-4 12 16,4-7-9-16,6 0-21 0,1-5-11 16,4 2 3-16,0-3 27 15,5-4-9-15,-5-4 13 16,-2 0-37-16,-4-2 35 15,-5-1 11-15,-5 5 5 16,-5 7 11-16,-2 4-10 16,-6 7-5-16,1 6 5 15,-3 4 0-15,2 0-5 16,-2 4 9-16,-2 0-7 16,2 2-3-16,-3 0 6 15,1 2-4-15,-2 2 19 16,-10 6 9-16,-5 8 15 0,-8 4-31 15,-9 12 15-15,-5 4-24 16,2 3 7-16,1 0-11 16,5-3 2-16,4-1-3 15,4-7-2-15,5-6-2 16,7-6-16-16,2-4 11 16,3-4-26-16,4 0-7 15,0 0-37-15,-1-1-50 16,1 2-50-16,-2 1-100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1.1. Lenguajes de programación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Introducción a la programación</a:t>
            </a:r>
          </a:p>
          <a:p>
            <a:r>
              <a:rPr lang="es-ES" dirty="0" smtClean="0"/>
              <a:t>Ingeniería en Electrónica.</a:t>
            </a:r>
          </a:p>
          <a:p>
            <a:endParaRPr lang="en-US" dirty="0"/>
          </a:p>
          <a:p>
            <a:r>
              <a:rPr lang="en-US" dirty="0" smtClean="0"/>
              <a:t>M.C. Julio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las </a:t>
            </a:r>
            <a:r>
              <a:rPr lang="en-US" dirty="0" err="1" smtClean="0"/>
              <a:t>preposiciones</a:t>
            </a:r>
            <a:r>
              <a:rPr lang="en-US" dirty="0" smtClean="0"/>
              <a:t> son falsas (F) o </a:t>
            </a:r>
            <a:r>
              <a:rPr lang="en-US" dirty="0" err="1" smtClean="0"/>
              <a:t>verdaderas</a:t>
            </a:r>
            <a:r>
              <a:rPr lang="en-US" dirty="0" smtClean="0"/>
              <a:t> (V)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7306"/>
              </p:ext>
            </p:extLst>
          </p:nvPr>
        </p:nvGraphicFramePr>
        <p:xfrm>
          <a:off x="1903663" y="2517934"/>
          <a:ext cx="8128000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41859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9150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 </a:t>
                      </a:r>
                      <a:r>
                        <a:rPr lang="en-US" dirty="0" err="1" smtClean="0"/>
                        <a:t>perros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maullan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ladran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7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= 3 + 2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7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cuadrado</a:t>
                      </a:r>
                      <a:r>
                        <a:rPr lang="en-US" dirty="0" smtClean="0"/>
                        <a:t> de 4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un </a:t>
                      </a:r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par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9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</a:t>
                      </a:r>
                      <a:r>
                        <a:rPr lang="en-US" dirty="0" err="1" smtClean="0"/>
                        <a:t>veces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baseline="0" dirty="0" smtClean="0"/>
                        <a:t> que </a:t>
                      </a:r>
                      <a:r>
                        <a:rPr lang="en-US" baseline="0" dirty="0" err="1" smtClean="0"/>
                        <a:t>doce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</a:t>
                      </a:r>
                      <a:r>
                        <a:rPr lang="en-US" dirty="0" err="1" smtClean="0"/>
                        <a:t>docenas</a:t>
                      </a:r>
                      <a:r>
                        <a:rPr lang="en-US" dirty="0" smtClean="0"/>
                        <a:t> son 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 </a:t>
                      </a:r>
                      <a:r>
                        <a:rPr lang="en-US" dirty="0" err="1" smtClean="0"/>
                        <a:t>nieve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fria</a:t>
                      </a:r>
                      <a:r>
                        <a:rPr lang="en-US" dirty="0" smtClean="0"/>
                        <a:t> y </a:t>
                      </a:r>
                      <a:r>
                        <a:rPr lang="en-US" dirty="0" err="1" smtClean="0"/>
                        <a:t>humeda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9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agua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puede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contaminarse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x 2 = 6 y 3 + 2 = 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815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6539400" y="2963160"/>
              <a:ext cx="407880" cy="248220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640" y="2954160"/>
                <a:ext cx="419760" cy="25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01658"/>
            <a:ext cx="10515600" cy="4351338"/>
          </a:xfrm>
        </p:spPr>
        <p:txBody>
          <a:bodyPr/>
          <a:lstStyle/>
          <a:p>
            <a:r>
              <a:rPr lang="es-ES" dirty="0" smtClean="0"/>
              <a:t>Anota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s-ES" dirty="0" smtClean="0"/>
              <a:t>negación</a:t>
            </a:r>
            <a:r>
              <a:rPr lang="en-US" dirty="0" smtClean="0"/>
              <a:t> </a:t>
            </a:r>
            <a:r>
              <a:rPr lang="en-US" dirty="0"/>
              <a:t>de las </a:t>
            </a:r>
            <a:r>
              <a:rPr lang="es-ES" dirty="0" smtClean="0"/>
              <a:t>preposiciones</a:t>
            </a:r>
            <a:r>
              <a:rPr lang="en-US" dirty="0" smtClean="0"/>
              <a:t> </a:t>
            </a:r>
            <a:r>
              <a:rPr lang="es-ES" dirty="0" smtClean="0"/>
              <a:t>verdaderas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86935"/>
              </p:ext>
            </p:extLst>
          </p:nvPr>
        </p:nvGraphicFramePr>
        <p:xfrm>
          <a:off x="1294061" y="2740971"/>
          <a:ext cx="10059738" cy="2472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29869">
                  <a:extLst>
                    <a:ext uri="{9D8B030D-6E8A-4147-A177-3AD203B41FA5}">
                      <a16:colId xmlns:a16="http://schemas.microsoft.com/office/drawing/2014/main" val="238097313"/>
                    </a:ext>
                  </a:extLst>
                </a:gridCol>
                <a:gridCol w="5029869">
                  <a:extLst>
                    <a:ext uri="{9D8B030D-6E8A-4147-A177-3AD203B41FA5}">
                      <a16:colId xmlns:a16="http://schemas.microsoft.com/office/drawing/2014/main" val="1640814824"/>
                    </a:ext>
                  </a:extLst>
                </a:gridCol>
              </a:tblGrid>
              <a:tr h="618178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Preposición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Negación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69802"/>
                  </a:ext>
                </a:extLst>
              </a:tr>
              <a:tr h="618178">
                <a:tc>
                  <a:txBody>
                    <a:bodyPr/>
                    <a:lstStyle/>
                    <a:p>
                      <a:r>
                        <a:rPr lang="en-US" dirty="0" smtClean="0"/>
                        <a:t>P: el </a:t>
                      </a:r>
                      <a:r>
                        <a:rPr lang="en-US" dirty="0" err="1" smtClean="0"/>
                        <a:t>atomo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la </a:t>
                      </a:r>
                      <a:r>
                        <a:rPr lang="en-US" dirty="0" err="1" smtClean="0"/>
                        <a:t>estructura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basica</a:t>
                      </a:r>
                      <a:r>
                        <a:rPr lang="en-US" dirty="0" smtClean="0"/>
                        <a:t> de la </a:t>
                      </a:r>
                      <a:r>
                        <a:rPr lang="en-US" dirty="0" err="1" smtClean="0"/>
                        <a:t>materia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69552"/>
                  </a:ext>
                </a:extLst>
              </a:tr>
              <a:tr h="618178">
                <a:tc>
                  <a:txBody>
                    <a:bodyPr/>
                    <a:lstStyle/>
                    <a:p>
                      <a:r>
                        <a:rPr lang="en-US" dirty="0" smtClean="0"/>
                        <a:t>Q: el </a:t>
                      </a:r>
                      <a:r>
                        <a:rPr lang="en-US" dirty="0" err="1" smtClean="0"/>
                        <a:t>atomo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fromado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otras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particulas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9599"/>
                  </a:ext>
                </a:extLst>
              </a:tr>
              <a:tr h="618178">
                <a:tc>
                  <a:txBody>
                    <a:bodyPr/>
                    <a:lstStyle/>
                    <a:p>
                      <a:r>
                        <a:rPr lang="en-US" dirty="0" smtClean="0"/>
                        <a:t>R: </a:t>
                      </a:r>
                      <a:r>
                        <a:rPr lang="en-US" dirty="0" err="1" smtClean="0"/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atomos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tienen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nucleo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127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3076920" y="3579840"/>
              <a:ext cx="7579080" cy="143424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800" y="3571920"/>
                <a:ext cx="7595640" cy="14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6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Redacta</a:t>
            </a:r>
            <a:r>
              <a:rPr lang="en-US" dirty="0" smtClean="0"/>
              <a:t>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proposiciones</a:t>
            </a:r>
            <a:r>
              <a:rPr lang="en-US" dirty="0" smtClean="0"/>
              <a:t> </a:t>
            </a:r>
            <a:r>
              <a:rPr lang="en-US" dirty="0" err="1" smtClean="0"/>
              <a:t>compuestas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las </a:t>
            </a:r>
            <a:r>
              <a:rPr lang="en-US" dirty="0" err="1" smtClean="0"/>
              <a:t>preposiciones</a:t>
            </a:r>
            <a:r>
              <a:rPr lang="en-US" dirty="0" smtClean="0"/>
              <a:t> simples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39646"/>
              </p:ext>
            </p:extLst>
          </p:nvPr>
        </p:nvGraphicFramePr>
        <p:xfrm>
          <a:off x="1014664" y="2826477"/>
          <a:ext cx="10214810" cy="147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405">
                  <a:extLst>
                    <a:ext uri="{9D8B030D-6E8A-4147-A177-3AD203B41FA5}">
                      <a16:colId xmlns:a16="http://schemas.microsoft.com/office/drawing/2014/main" val="1633148220"/>
                    </a:ext>
                  </a:extLst>
                </a:gridCol>
                <a:gridCol w="5107405">
                  <a:extLst>
                    <a:ext uri="{9D8B030D-6E8A-4147-A177-3AD203B41FA5}">
                      <a16:colId xmlns:a16="http://schemas.microsoft.com/office/drawing/2014/main" val="332357388"/>
                    </a:ext>
                  </a:extLst>
                </a:gridCol>
              </a:tblGrid>
              <a:tr h="36820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Proposiciones</a:t>
                      </a:r>
                      <a:r>
                        <a:rPr lang="en-US" baseline="0" dirty="0" smtClean="0"/>
                        <a:t> simples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64416"/>
                  </a:ext>
                </a:extLst>
              </a:tr>
              <a:tr h="368202">
                <a:tc>
                  <a:txBody>
                    <a:bodyPr/>
                    <a:lstStyle/>
                    <a:p>
                      <a:r>
                        <a:rPr lang="en-US" dirty="0" smtClean="0"/>
                        <a:t>q:</a:t>
                      </a:r>
                      <a:r>
                        <a:rPr lang="en-US" baseline="0" dirty="0" smtClean="0"/>
                        <a:t> Este </a:t>
                      </a:r>
                      <a:r>
                        <a:rPr lang="en-US" baseline="0" dirty="0" err="1" smtClean="0"/>
                        <a:t>mes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conocere</a:t>
                      </a:r>
                      <a:r>
                        <a:rPr lang="en-US" baseline="0" dirty="0" smtClean="0"/>
                        <a:t> New York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t: Manhattan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parte de New York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78816"/>
                  </a:ext>
                </a:extLst>
              </a:tr>
              <a:tr h="368202">
                <a:tc>
                  <a:txBody>
                    <a:bodyPr/>
                    <a:lstStyle/>
                    <a:p>
                      <a:r>
                        <a:rPr lang="en-US" dirty="0" smtClean="0"/>
                        <a:t>r: New York </a:t>
                      </a:r>
                      <a:r>
                        <a:rPr lang="en-US" dirty="0" err="1" smtClean="0"/>
                        <a:t>tiene</a:t>
                      </a:r>
                      <a:r>
                        <a:rPr lang="en-US" dirty="0" smtClean="0"/>
                        <a:t> un </a:t>
                      </a:r>
                      <a:r>
                        <a:rPr lang="en-US" dirty="0" err="1" smtClean="0"/>
                        <a:t>edificios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grnades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u: Manhattan </a:t>
                      </a:r>
                      <a:r>
                        <a:rPr lang="en-US" dirty="0" err="1" smtClean="0"/>
                        <a:t>esta</a:t>
                      </a:r>
                      <a:r>
                        <a:rPr lang="en-US" dirty="0" smtClean="0"/>
                        <a:t> al sur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56113"/>
                  </a:ext>
                </a:extLst>
              </a:tr>
              <a:tr h="368202">
                <a:tc>
                  <a:txBody>
                    <a:bodyPr/>
                    <a:lstStyle/>
                    <a:p>
                      <a:r>
                        <a:rPr lang="en-US" dirty="0" smtClean="0"/>
                        <a:t>s: </a:t>
                      </a:r>
                      <a:r>
                        <a:rPr lang="en-US" dirty="0" err="1" smtClean="0"/>
                        <a:t>Tengo</a:t>
                      </a:r>
                      <a:r>
                        <a:rPr lang="en-US" dirty="0" smtClean="0"/>
                        <a:t> dos </a:t>
                      </a:r>
                      <a:r>
                        <a:rPr lang="en-US" dirty="0" err="1" smtClean="0"/>
                        <a:t>semanas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vacaciones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v: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manhattan</a:t>
                      </a:r>
                      <a:r>
                        <a:rPr lang="en-US" dirty="0" smtClean="0"/>
                        <a:t> hay </a:t>
                      </a:r>
                      <a:r>
                        <a:rPr lang="en-US" dirty="0" err="1" smtClean="0"/>
                        <a:t>muchos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museos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82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1198800" y="628560"/>
              <a:ext cx="6647040" cy="541404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00" y="620640"/>
                <a:ext cx="6665760" cy="54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4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verdad</a:t>
            </a:r>
            <a:r>
              <a:rPr lang="en-US" dirty="0" smtClean="0"/>
              <a:t> de </a:t>
            </a:r>
            <a:r>
              <a:rPr lang="en-US" dirty="0" err="1" smtClean="0"/>
              <a:t>proposiciones</a:t>
            </a:r>
            <a:r>
              <a:rPr lang="en-US" dirty="0" smtClean="0"/>
              <a:t> </a:t>
            </a:r>
            <a:r>
              <a:rPr lang="en-US" dirty="0" err="1" smtClean="0"/>
              <a:t>logicas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85" y="1641517"/>
            <a:ext cx="8510797" cy="38853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150840" y="156600"/>
              <a:ext cx="11723040" cy="636516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0" y="144000"/>
                <a:ext cx="11735280" cy="63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27" y="1027906"/>
            <a:ext cx="10103546" cy="4749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550080" y="109800"/>
              <a:ext cx="11241000" cy="550044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800" y="101520"/>
                <a:ext cx="11259000" cy="55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9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Tipos de lenguaje de programación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0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de programación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dirty="0"/>
              <a:t>Es un lenguaje formal que, mediante una serie de </a:t>
            </a:r>
            <a:r>
              <a:rPr lang="es-ES" b="1" dirty="0"/>
              <a:t>instrucciones</a:t>
            </a:r>
            <a:r>
              <a:rPr lang="es-ES" dirty="0"/>
              <a:t>, le permite a un </a:t>
            </a:r>
            <a:r>
              <a:rPr lang="es-ES" b="1" dirty="0"/>
              <a:t>programador</a:t>
            </a:r>
            <a:r>
              <a:rPr lang="es-ES" dirty="0"/>
              <a:t> escribir un conjunto de </a:t>
            </a:r>
            <a:r>
              <a:rPr lang="es-ES" b="1" dirty="0"/>
              <a:t>órdenes</a:t>
            </a:r>
            <a:r>
              <a:rPr lang="es-ES" dirty="0"/>
              <a:t>, </a:t>
            </a:r>
            <a:r>
              <a:rPr lang="es-ES" b="1" dirty="0"/>
              <a:t>acciones</a:t>
            </a:r>
            <a:r>
              <a:rPr lang="es-ES" dirty="0"/>
              <a:t> consecutivas, </a:t>
            </a:r>
            <a:r>
              <a:rPr lang="es-ES" b="1" dirty="0"/>
              <a:t>datos</a:t>
            </a:r>
            <a:r>
              <a:rPr lang="es-ES" dirty="0"/>
              <a:t> y </a:t>
            </a:r>
            <a:r>
              <a:rPr lang="es-ES" b="1" dirty="0"/>
              <a:t>algoritmos</a:t>
            </a:r>
            <a:r>
              <a:rPr lang="es-ES" dirty="0"/>
              <a:t> para, de esa forma, crear programas que controlen el comportamiento físico y lógico de una máquina.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¿Que tipos de lenguajes de programación existen?  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bajo nivel</a:t>
            </a:r>
          </a:p>
          <a:p>
            <a:pPr lvl="1"/>
            <a:r>
              <a:rPr lang="es-ES" dirty="0" smtClean="0"/>
              <a:t>Orientados a la maquina</a:t>
            </a:r>
          </a:p>
          <a:p>
            <a:pPr lvl="1"/>
            <a:r>
              <a:rPr lang="es-ES" dirty="0" smtClean="0"/>
              <a:t>Interfaz para crear un vincula entre el hardware y el software</a:t>
            </a:r>
          </a:p>
          <a:p>
            <a:pPr lvl="1"/>
            <a:endParaRPr lang="en-US" dirty="0"/>
          </a:p>
          <a:p>
            <a:pPr lvl="1"/>
            <a:r>
              <a:rPr lang="es-ES" dirty="0" smtClean="0"/>
              <a:t>Existen dos principales tipos:</a:t>
            </a:r>
          </a:p>
          <a:p>
            <a:pPr lvl="2"/>
            <a:r>
              <a:rPr lang="es-ES" dirty="0" smtClean="0"/>
              <a:t>Lenguaje maquina</a:t>
            </a:r>
            <a:r>
              <a:rPr lang="en-US" dirty="0" smtClean="0"/>
              <a:t>: </a:t>
            </a:r>
            <a:r>
              <a:rPr lang="es-ES" b="1" dirty="0"/>
              <a:t>10110000 </a:t>
            </a:r>
            <a:r>
              <a:rPr lang="es-ES" b="1" dirty="0" smtClean="0"/>
              <a:t>01100001</a:t>
            </a:r>
          </a:p>
          <a:p>
            <a:pPr lvl="2"/>
            <a:r>
              <a:rPr lang="es-ES" dirty="0" smtClean="0"/>
              <a:t>Lenguaje ensamblador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¿Que tipos de lenguajes de programación existen?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alto nivel</a:t>
            </a:r>
          </a:p>
          <a:p>
            <a:pPr lvl="1"/>
            <a:r>
              <a:rPr lang="es-ES" dirty="0" smtClean="0"/>
              <a:t>Facilita la abstracción del programador</a:t>
            </a:r>
          </a:p>
          <a:p>
            <a:pPr lvl="1"/>
            <a:r>
              <a:rPr lang="es-ES" dirty="0" smtClean="0"/>
              <a:t>Permite escribir código mediante idiomas que conocemos (usualmente ingles)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Existen dos principales tipos:</a:t>
            </a:r>
          </a:p>
          <a:p>
            <a:pPr lvl="2"/>
            <a:r>
              <a:rPr lang="es-ES" dirty="0" smtClean="0"/>
              <a:t>Interpretado</a:t>
            </a:r>
          </a:p>
          <a:p>
            <a:pPr lvl="3"/>
            <a:r>
              <a:rPr lang="en-US" dirty="0" smtClean="0"/>
              <a:t>“Traduce” </a:t>
            </a:r>
            <a:r>
              <a:rPr lang="es-ES" dirty="0" smtClean="0"/>
              <a:t>programas</a:t>
            </a:r>
            <a:r>
              <a:rPr lang="en-US" dirty="0" smtClean="0"/>
              <a:t> </a:t>
            </a:r>
            <a:r>
              <a:rPr lang="es-ES" dirty="0" smtClean="0"/>
              <a:t>escritos en un lenguaje de programación al lenguaje maquina de la </a:t>
            </a:r>
            <a:r>
              <a:rPr lang="en-US" dirty="0" err="1" smtClean="0"/>
              <a:t>computadora</a:t>
            </a:r>
            <a:endParaRPr lang="es-ES" dirty="0" smtClean="0"/>
          </a:p>
          <a:p>
            <a:pPr lvl="2"/>
            <a:r>
              <a:rPr lang="es-ES" dirty="0" smtClean="0"/>
              <a:t>Compilado</a:t>
            </a:r>
          </a:p>
          <a:p>
            <a:pPr lvl="3"/>
            <a:r>
              <a:rPr lang="es-ES" dirty="0" smtClean="0"/>
              <a:t>“Traduce” una sola vez, hacienda la ejecución mas rápida. Puede almacenarse para usarse luego sin volver a hacer la traducción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0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¿Que tipos de lenguajes de programación existen?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alto nivel</a:t>
            </a:r>
          </a:p>
          <a:p>
            <a:pPr lvl="1"/>
            <a:r>
              <a:rPr lang="es-ES" dirty="0" smtClean="0"/>
              <a:t>Facilita la abstracción del programador</a:t>
            </a:r>
          </a:p>
          <a:p>
            <a:pPr lvl="1"/>
            <a:r>
              <a:rPr lang="es-ES" dirty="0" smtClean="0"/>
              <a:t>Permite escribir código mediante idiomas que conocemos (usualmente ingles)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Existen dos principales tipos:</a:t>
            </a:r>
          </a:p>
          <a:p>
            <a:pPr lvl="2"/>
            <a:r>
              <a:rPr lang="es-ES" dirty="0" smtClean="0"/>
              <a:t>Interpretado</a:t>
            </a:r>
          </a:p>
          <a:p>
            <a:pPr lvl="3"/>
            <a:r>
              <a:rPr lang="en-US" dirty="0" smtClean="0"/>
              <a:t>“Traduce” </a:t>
            </a:r>
            <a:r>
              <a:rPr lang="es-ES" dirty="0" smtClean="0"/>
              <a:t>programas</a:t>
            </a:r>
            <a:r>
              <a:rPr lang="en-US" dirty="0" smtClean="0"/>
              <a:t> </a:t>
            </a:r>
            <a:r>
              <a:rPr lang="es-ES" dirty="0" smtClean="0"/>
              <a:t>escritos en un lenguaje de programación al lenguaje maquina de la </a:t>
            </a:r>
            <a:r>
              <a:rPr lang="en-US" dirty="0" err="1" smtClean="0"/>
              <a:t>computadora</a:t>
            </a:r>
            <a:endParaRPr lang="es-ES" dirty="0" smtClean="0"/>
          </a:p>
          <a:p>
            <a:pPr lvl="2"/>
            <a:r>
              <a:rPr lang="es-ES" dirty="0" smtClean="0"/>
              <a:t>Compilado</a:t>
            </a:r>
          </a:p>
          <a:p>
            <a:pPr lvl="3"/>
            <a:r>
              <a:rPr lang="es-ES" dirty="0" smtClean="0"/>
              <a:t>“Traduce” una sola vez, hacienda la ejecución mas rápida. Puede almacenarse para usarse luego sin volver a hacer la traducción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Introducción a la lógica computacional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3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Gráfico: Los lenguajes de programación más usados del mundo | Stati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18" y="148390"/>
            <a:ext cx="9144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Lógica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“La lógica es la ciencia de la demostración, por que se ocupa de dar reglas para alcanzar la verdad de la evidencia inmediata</a:t>
            </a:r>
            <a:r>
              <a:rPr lang="es-ES" dirty="0" smtClean="0"/>
              <a:t>, que conocemos por medio de la demostración</a:t>
            </a:r>
            <a:r>
              <a:rPr lang="es-E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-Aristoteles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 smtClean="0"/>
              <a:t>La lógica es la ciencia formal que estudia </a:t>
            </a:r>
            <a:r>
              <a:rPr lang="es-ES" b="1" dirty="0" smtClean="0"/>
              <a:t>los principios de demostración</a:t>
            </a:r>
            <a:r>
              <a:rPr lang="es-ES" dirty="0" smtClean="0"/>
              <a:t> e inferencia valida.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b="1" dirty="0" smtClean="0"/>
              <a:t>Inferencia: </a:t>
            </a:r>
            <a:r>
              <a:rPr lang="es-ES" dirty="0" smtClean="0"/>
              <a:t>es el proceso por el cual se derivan conclusiones a partir de </a:t>
            </a:r>
            <a:r>
              <a:rPr lang="en-US" dirty="0" err="1" smtClean="0"/>
              <a:t>premisas</a:t>
            </a:r>
            <a:r>
              <a:rPr lang="en-US" dirty="0" smtClean="0"/>
              <a:t>.</a:t>
            </a:r>
            <a:endParaRPr lang="es-ES" b="1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2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la Programación?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Conocimiento de técnicas e instrucciones de un determinado lenguaje de programación a través de los cuales se nos hace sencillo lograr que el computador obtenga unos resultados mucho mas rápido que nosotros ¿CÓMO? Instrucciones de las que se va a valer para escribir el código que realice las acciones determinadas en el QUÉ </a:t>
            </a:r>
          </a:p>
        </p:txBody>
      </p:sp>
    </p:spTree>
    <p:extLst>
      <p:ext uri="{BB962C8B-B14F-4D97-AF65-F5344CB8AC3E}">
        <p14:creationId xmlns:p14="http://schemas.microsoft.com/office/powerpoint/2010/main" val="38654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la lógica de Programación?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Conceptos que nos permiten diseñar en términos generales la solución a problemas que pueden llegar a ser implementados a través de un computador. ¿QUÉ acciones realizar para poder resolver el problema?</a:t>
            </a:r>
            <a:endParaRPr lang="es-E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785880" y="2463480"/>
              <a:ext cx="448560" cy="77076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20" y="2455200"/>
                <a:ext cx="46296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/>
              <p14:cNvContentPartPr/>
              <p14:nvPr/>
            </p14:nvContentPartPr>
            <p14:xfrm>
              <a:off x="691200" y="1375200"/>
              <a:ext cx="11464560" cy="516744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240" y="1364400"/>
                <a:ext cx="11479320" cy="51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7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lógica aplicada para resolver problemas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principal aportación de la lógica para resolver problemas es establecer un conjunto de reglas que permiten determinar cuándo un argumento es correcto.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2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Preposición: </a:t>
            </a:r>
            <a:r>
              <a:rPr lang="es-ES" dirty="0"/>
              <a:t>Es un enunciado declarativo que puede ser evaluado como FALSO o VERDADERO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Por ejemplo: Ecuador ganó a Colombia 3 goles a cero</a:t>
            </a:r>
            <a:r>
              <a:rPr lang="es-ES" dirty="0" smtClean="0"/>
              <a:t>.</a:t>
            </a:r>
          </a:p>
          <a:p>
            <a:r>
              <a:rPr lang="es-ES" dirty="0"/>
              <a:t>Las preposiciones pueden ser simples o compuestas, las compuestas están formadas de dos o más proposiciones simples.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5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s: </a:t>
            </a:r>
            <a:r>
              <a:rPr lang="es-ES" dirty="0">
                <a:solidFill>
                  <a:srgbClr val="00B050"/>
                </a:solidFill>
              </a:rPr>
              <a:t>Si este año ahorro lo suficiente</a:t>
            </a:r>
            <a:r>
              <a:rPr lang="es-ES" dirty="0"/>
              <a:t> y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me dan vacaciones</a:t>
            </a:r>
            <a:r>
              <a:rPr lang="es-ES" dirty="0"/>
              <a:t>, entonces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en diciembre iré de viaje</a:t>
            </a:r>
            <a:r>
              <a:rPr lang="es-ES" dirty="0"/>
              <a:t> o </a:t>
            </a:r>
            <a:r>
              <a:rPr lang="es-ES" dirty="0">
                <a:solidFill>
                  <a:srgbClr val="FF0000"/>
                </a:solidFill>
              </a:rPr>
              <a:t>cambiaré de auto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s-ES" dirty="0" smtClean="0"/>
              <a:t>Ahora </a:t>
            </a:r>
            <a:r>
              <a:rPr lang="es-ES" dirty="0"/>
              <a:t>podemos dividir la preposición s en cuatro proposiciones simples</a:t>
            </a:r>
            <a:r>
              <a:rPr lang="es-ES" dirty="0" smtClean="0"/>
              <a:t>:</a:t>
            </a:r>
          </a:p>
          <a:p>
            <a:pPr lvl="1"/>
            <a:r>
              <a:rPr lang="es-ES" dirty="0"/>
              <a:t> p: Este año ahorraré lo suficiente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q: Me darán vacaciones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r: En diciembre iré de viaje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t: En diciembre cambiaré de auto.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7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de las </a:t>
            </a:r>
            <a:r>
              <a:rPr lang="en-US" dirty="0" err="1" smtClean="0"/>
              <a:t>preposiciones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504555"/>
              </p:ext>
            </p:extLst>
          </p:nvPr>
        </p:nvGraphicFramePr>
        <p:xfrm>
          <a:off x="838200" y="1825625"/>
          <a:ext cx="10515600" cy="3548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269037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66024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40623106"/>
                    </a:ext>
                  </a:extLst>
                </a:gridCol>
              </a:tblGrid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Conectivo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Logico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Nombre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Simbolo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49676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Negacion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~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87825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Conjuncion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^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58905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Disyuncion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3287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Si, </a:t>
                      </a:r>
                      <a:r>
                        <a:rPr lang="en-US" sz="2800" dirty="0" err="1" smtClean="0"/>
                        <a:t>entonces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Implicacion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--&gt; 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0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8705</TotalTime>
  <Words>776</Words>
  <Application>Microsoft Office PowerPoint</Application>
  <PresentationFormat>Panorámica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1.1. Lenguajes de programación</vt:lpstr>
      <vt:lpstr>Introducción a la lógica computacional</vt:lpstr>
      <vt:lpstr>Lógica</vt:lpstr>
      <vt:lpstr>Qué es la Programación?</vt:lpstr>
      <vt:lpstr>Qué es la lógica de Programación?</vt:lpstr>
      <vt:lpstr>La lógica aplicada para resolver problemas</vt:lpstr>
      <vt:lpstr>Presentación de PowerPoint</vt:lpstr>
      <vt:lpstr>Presentación de PowerPoint</vt:lpstr>
      <vt:lpstr>Relaciones de las preposiciones</vt:lpstr>
      <vt:lpstr>Actividades en clase:</vt:lpstr>
      <vt:lpstr>Presentación de PowerPoint</vt:lpstr>
      <vt:lpstr>Presentación de PowerPoint</vt:lpstr>
      <vt:lpstr>Presentación de PowerPoint</vt:lpstr>
      <vt:lpstr>Presentación de PowerPoint</vt:lpstr>
      <vt:lpstr>Tipos de lenguaje de programación</vt:lpstr>
      <vt:lpstr>Lenguajes de programación</vt:lpstr>
      <vt:lpstr>¿Que tipos de lenguajes de programación existen?  </vt:lpstr>
      <vt:lpstr>¿Que tipos de lenguajes de programación existen? </vt:lpstr>
      <vt:lpstr>¿Que tipos de lenguajes de programación existen?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1.1. Lenguajes de programacion</dc:title>
  <dc:creator>Julio Cesar  Martínez Ramírez</dc:creator>
  <cp:lastModifiedBy>Julio Cesar  Martínez Ramírez</cp:lastModifiedBy>
  <cp:revision>15</cp:revision>
  <dcterms:created xsi:type="dcterms:W3CDTF">2021-08-02T23:49:23Z</dcterms:created>
  <dcterms:modified xsi:type="dcterms:W3CDTF">2021-08-09T01:02:10Z</dcterms:modified>
</cp:coreProperties>
</file>