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025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34B5D-FC77-4160-9026-36E5A2FA068C}" type="datetimeFigureOut">
              <a:rPr lang="es-ES" smtClean="0"/>
              <a:t>08/08/2021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77983-F66A-4AB4-8AFF-5E86F83171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55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Tenemos</a:t>
            </a:r>
            <a:r>
              <a:rPr lang="en-US" dirty="0" smtClean="0"/>
              <a:t> un </a:t>
            </a:r>
            <a:r>
              <a:rPr lang="en-US" dirty="0" err="1" smtClean="0"/>
              <a:t>programador</a:t>
            </a:r>
            <a:r>
              <a:rPr lang="en-US" dirty="0" smtClean="0"/>
              <a:t>, un </a:t>
            </a:r>
            <a:r>
              <a:rPr lang="en-US" dirty="0" err="1" smtClean="0"/>
              <a:t>codigo</a:t>
            </a:r>
            <a:r>
              <a:rPr lang="en-US" dirty="0" smtClean="0"/>
              <a:t> y un target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7983-F66A-4AB4-8AFF-5E86F831718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dirty="0" err="1" smtClean="0"/>
              <a:t>programador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r>
              <a:rPr lang="en-US" dirty="0" smtClean="0"/>
              <a:t> y </a:t>
            </a:r>
            <a:r>
              <a:rPr lang="en-US" dirty="0" err="1" smtClean="0"/>
              <a:t>recordemos</a:t>
            </a:r>
            <a:r>
              <a:rPr lang="en-US" dirty="0" smtClean="0"/>
              <a:t> que el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que le </a:t>
            </a:r>
            <a:r>
              <a:rPr lang="en-US" dirty="0" err="1" smtClean="0"/>
              <a:t>pida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ese </a:t>
            </a:r>
            <a:r>
              <a:rPr lang="en-US" dirty="0" err="1" smtClean="0"/>
              <a:t>sentido</a:t>
            </a:r>
            <a:r>
              <a:rPr lang="en-US" dirty="0" smtClean="0"/>
              <a:t>, el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que la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que realize…..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participacion</a:t>
            </a:r>
            <a:r>
              <a:rPr lang="en-US" dirty="0" smtClean="0"/>
              <a:t>….. Que </a:t>
            </a:r>
            <a:r>
              <a:rPr lang="en-US" dirty="0" err="1" smtClean="0"/>
              <a:t>entienden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mayoria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dada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Abrir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receta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pasos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relaizar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pizza….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ejemlpo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juegio</a:t>
            </a:r>
            <a:r>
              <a:rPr lang="en-US" baseline="0" dirty="0" smtClean="0"/>
              <a:t> de mesa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imaginar</a:t>
            </a:r>
            <a:r>
              <a:rPr lang="en-US" baseline="0" dirty="0" smtClean="0"/>
              <a:t>….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primaria</a:t>
            </a:r>
            <a:r>
              <a:rPr lang="en-US" baseline="0" dirty="0" smtClean="0"/>
              <a:t>…. </a:t>
            </a:r>
            <a:r>
              <a:rPr lang="en-US" baseline="0" dirty="0" err="1" smtClean="0"/>
              <a:t>Multiplicacion</a:t>
            </a:r>
            <a:r>
              <a:rPr lang="en-US" baseline="0" dirty="0" smtClean="0"/>
              <a:t>….el </a:t>
            </a:r>
            <a:r>
              <a:rPr lang="en-US" baseline="0" dirty="0" err="1" smtClean="0"/>
              <a:t>multiplicando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multiplicando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Ejemplo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magico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programador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o archive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progrmador</a:t>
            </a:r>
            <a:r>
              <a:rPr lang="en-US" dirty="0" smtClean="0"/>
              <a:t>, el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creara</a:t>
            </a:r>
            <a:r>
              <a:rPr lang="en-US" dirty="0" smtClean="0"/>
              <a:t> </a:t>
            </a:r>
            <a:r>
              <a:rPr lang="en-US" dirty="0" err="1" smtClean="0"/>
              <a:t>ficheros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, que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mas </a:t>
            </a:r>
            <a:r>
              <a:rPr lang="en-US" dirty="0" err="1" smtClean="0"/>
              <a:t>cercano</a:t>
            </a:r>
            <a:r>
              <a:rPr lang="en-US" dirty="0" smtClean="0"/>
              <a:t> a la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aun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el mas </a:t>
            </a:r>
            <a:r>
              <a:rPr lang="en-US" dirty="0" err="1" smtClean="0"/>
              <a:t>adecuado</a:t>
            </a:r>
            <a:r>
              <a:rPr lang="en-US" dirty="0" smtClean="0"/>
              <a:t> para que la </a:t>
            </a:r>
            <a:r>
              <a:rPr lang="en-US" dirty="0" err="1" smtClean="0"/>
              <a:t>maquina</a:t>
            </a:r>
            <a:r>
              <a:rPr lang="en-US" dirty="0" smtClean="0"/>
              <a:t> lo </a:t>
            </a:r>
            <a:r>
              <a:rPr lang="en-US" dirty="0" err="1" smtClean="0"/>
              <a:t>interprete</a:t>
            </a:r>
            <a:r>
              <a:rPr lang="en-US" dirty="0" smtClean="0"/>
              <a:t>/ </a:t>
            </a:r>
            <a:r>
              <a:rPr lang="en-US" dirty="0" err="1" smtClean="0"/>
              <a:t>ejecute</a:t>
            </a:r>
            <a:r>
              <a:rPr lang="en-US" dirty="0" smtClean="0"/>
              <a:t>, </a:t>
            </a:r>
            <a:r>
              <a:rPr lang="en-US" dirty="0" err="1" smtClean="0"/>
              <a:t>puesto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adaptarlo</a:t>
            </a:r>
            <a:r>
              <a:rPr lang="en-US" dirty="0" smtClean="0"/>
              <a:t> para que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ejecutarlo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librerias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especifican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puertos</a:t>
            </a:r>
            <a:r>
              <a:rPr lang="en-US" baseline="0" dirty="0" smtClean="0"/>
              <a:t> de entrada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ejemmplo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operaciones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matematicas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ciertas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ello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conjuntan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con las </a:t>
            </a:r>
            <a:r>
              <a:rPr lang="en-US" baseline="0" dirty="0" err="1" smtClean="0"/>
              <a:t>librerias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vinculacion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generar</a:t>
            </a:r>
            <a:r>
              <a:rPr lang="en-US" baseline="0" dirty="0" smtClean="0"/>
              <a:t> un archive </a:t>
            </a:r>
            <a:r>
              <a:rPr lang="en-US" baseline="0" dirty="0" err="1" smtClean="0"/>
              <a:t>ejecutable</a:t>
            </a:r>
            <a:r>
              <a:rPr lang="en-US" baseline="0" dirty="0" smtClean="0"/>
              <a:t>. Que </a:t>
            </a:r>
            <a:r>
              <a:rPr lang="en-US" baseline="0" dirty="0" err="1" smtClean="0"/>
              <a:t>seguramente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visto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maquina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7983-F66A-4AB4-8AFF-5E86F831718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5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seria</a:t>
            </a:r>
            <a:r>
              <a:rPr lang="en-US" dirty="0" smtClean="0"/>
              <a:t> de </a:t>
            </a:r>
            <a:r>
              <a:rPr lang="en-US" dirty="0" err="1" smtClean="0"/>
              <a:t>distinto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hacemos</a:t>
            </a:r>
            <a:r>
              <a:rPr lang="en-US" baseline="0" dirty="0" smtClean="0"/>
              <a:t> de parte del </a:t>
            </a:r>
            <a:r>
              <a:rPr lang="en-US" baseline="0" dirty="0" err="1" smtClean="0"/>
              <a:t>interprete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El </a:t>
            </a:r>
            <a:r>
              <a:rPr lang="en-US" baseline="0" dirty="0" err="1" smtClean="0"/>
              <a:t>generara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vivo,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ejecucion</a:t>
            </a:r>
            <a:r>
              <a:rPr lang="en-US" baseline="0" dirty="0" smtClean="0"/>
              <a:t>, el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necersario</a:t>
            </a:r>
            <a:r>
              <a:rPr lang="en-US" baseline="0" dirty="0" smtClean="0"/>
              <a:t> para la </a:t>
            </a:r>
            <a:r>
              <a:rPr lang="en-US" baseline="0" dirty="0" err="1" smtClean="0"/>
              <a:t>maquina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saltamos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intermedios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major,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otro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Bueno ese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preguntas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responderan</a:t>
            </a:r>
            <a:r>
              <a:rPr lang="en-US" baseline="0" dirty="0" smtClean="0"/>
              <a:t> al final del </a:t>
            </a:r>
            <a:r>
              <a:rPr lang="en-US" baseline="0" dirty="0" err="1" smtClean="0"/>
              <a:t>curso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podriamos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el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7983-F66A-4AB4-8AFF-5E86F831718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09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1.1. </a:t>
            </a:r>
            <a:r>
              <a:rPr lang="es-ES" dirty="0" smtClean="0"/>
              <a:t>Traducción: compilar vs interpretar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 a la programación</a:t>
            </a:r>
          </a:p>
          <a:p>
            <a:r>
              <a:rPr lang="es-ES" dirty="0" smtClean="0"/>
              <a:t>Ingeniería en Electrónica.</a:t>
            </a:r>
          </a:p>
          <a:p>
            <a:endParaRPr lang="en-US" dirty="0"/>
          </a:p>
          <a:p>
            <a:r>
              <a:rPr lang="en-US" dirty="0" smtClean="0"/>
              <a:t>M.C. Julio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Para que un </a:t>
            </a:r>
            <a:r>
              <a:rPr lang="en-US" dirty="0" err="1" smtClean="0"/>
              <a:t>lenguaje</a:t>
            </a:r>
            <a:r>
              <a:rPr lang="en-U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3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s para contratar un programador web para tu proye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02" y="2649036"/>
            <a:ext cx="3265016" cy="173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Código? » Su Definición y Significado [202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48" y="2373270"/>
            <a:ext cx="3549761" cy="22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TECH ALPHA 1PRO Humanoid Robot : Amazon.com.mx: Juguetes y Jue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40" y="93546"/>
            <a:ext cx="1018671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jores autos para viajar en carrete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5" y="350208"/>
            <a:ext cx="3546475" cy="20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s 10 marcas de electrodomésticos que más y menos duran según la OCU -  elEconomista.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08" y="3099356"/>
            <a:ext cx="2918828" cy="194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. ¿Qué es un microcontrolador? – Sherlin.xBot.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5225086"/>
            <a:ext cx="1952291" cy="105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3657600" y="3378925"/>
            <a:ext cx="1105989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7658064" y="3378925"/>
            <a:ext cx="1105989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9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traduccion</a:t>
            </a:r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Interpretar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5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ps para contratar un programador web para tu proye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5" y="4622216"/>
            <a:ext cx="2296435" cy="12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1. ¿Qué es un microcontrolador? – Sherlin.xBot.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709" y="4783107"/>
            <a:ext cx="1952291" cy="105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97306" y="383406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Algortimo</a:t>
            </a:r>
            <a:endParaRPr lang="es-ES" dirty="0"/>
          </a:p>
        </p:txBody>
      </p:sp>
      <p:pic>
        <p:nvPicPr>
          <p:cNvPr id="7" name="Picture 4" descr="Qué es Código? » Su Definición y Significado [202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23" y="1006719"/>
            <a:ext cx="3549761" cy="22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965930" y="3630968"/>
            <a:ext cx="274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Lenguaje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C)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1752213" y="3704873"/>
            <a:ext cx="1074821" cy="49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5839385" y="3704871"/>
            <a:ext cx="481206" cy="49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625389" y="2534653"/>
            <a:ext cx="433946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758051" y="2772235"/>
            <a:ext cx="45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COMPILADOR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239258" y="3769467"/>
            <a:ext cx="27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Ficheros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9067019" y="2534653"/>
            <a:ext cx="433946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9238273" y="2828018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VINCULACION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822496" y="3769467"/>
            <a:ext cx="16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Ejecutable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64133" y="4861439"/>
            <a:ext cx="27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Librerias</a:t>
            </a:r>
            <a:endParaRPr lang="es-ES" dirty="0"/>
          </a:p>
        </p:txBody>
      </p:sp>
      <p:pic>
        <p:nvPicPr>
          <p:cNvPr id="2050" name="Picture 2" descr="C76 | Algoritm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0" y="1440356"/>
            <a:ext cx="2624396" cy="141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ructura del código fuente en C++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62" y="42063"/>
            <a:ext cx="2345908" cy="23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7409" y="1362525"/>
            <a:ext cx="1285875" cy="1409700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>
            <a:off x="8506656" y="3279574"/>
            <a:ext cx="481206" cy="49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>
            <a:off x="8506656" y="4470285"/>
            <a:ext cx="481206" cy="49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derecha 22"/>
          <p:cNvSpPr/>
          <p:nvPr/>
        </p:nvSpPr>
        <p:spPr>
          <a:xfrm>
            <a:off x="11086200" y="3646946"/>
            <a:ext cx="481206" cy="49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11565285" y="3711541"/>
            <a:ext cx="6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02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ps para contratar un programador web para tu proye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3" y="4590132"/>
            <a:ext cx="2296435" cy="12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171074" y="380198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Algortimo</a:t>
            </a:r>
            <a:endParaRPr lang="es-ES" dirty="0"/>
          </a:p>
        </p:txBody>
      </p:sp>
      <p:pic>
        <p:nvPicPr>
          <p:cNvPr id="6" name="Picture 4" descr="Qué es Código? » Su Definición y Significado [202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91" y="974635"/>
            <a:ext cx="3549761" cy="22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639698" y="3598884"/>
            <a:ext cx="274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Lenguaje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C)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2425981" y="3672789"/>
            <a:ext cx="1074821" cy="49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6513153" y="3672787"/>
            <a:ext cx="481206" cy="49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299157" y="2502569"/>
            <a:ext cx="433946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7431819" y="2740151"/>
            <a:ext cx="45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</a:t>
            </a:r>
            <a:endParaRPr lang="es-ES" dirty="0"/>
          </a:p>
        </p:txBody>
      </p:sp>
      <p:pic>
        <p:nvPicPr>
          <p:cNvPr id="12" name="Picture 2" descr="C76 | Algoritm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408272"/>
            <a:ext cx="2624396" cy="141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1. ¿Qué es un microcontrolador? – Sherlin.xBot.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62" y="4751023"/>
            <a:ext cx="1952291" cy="105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derecha 13"/>
          <p:cNvSpPr/>
          <p:nvPr/>
        </p:nvSpPr>
        <p:spPr>
          <a:xfrm>
            <a:off x="8037901" y="5198688"/>
            <a:ext cx="1993261" cy="403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17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la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smtClean="0"/>
              <a:t>real… let’s fun!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347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392</Words>
  <Application>Microsoft Office PowerPoint</Application>
  <PresentationFormat>Panorámica</PresentationFormat>
  <Paragraphs>65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1.1. Traducción: compilar vs interpretar</vt:lpstr>
      <vt:lpstr>Para que un lenguaje?</vt:lpstr>
      <vt:lpstr>Presentación de PowerPoint</vt:lpstr>
      <vt:lpstr>Como se hace esa traduccion?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1.1. Lenguajes de programacion</dc:title>
  <dc:creator>Julio Cesar  Martínez Ramírez</dc:creator>
  <cp:lastModifiedBy>Julio Cesar  Martínez Ramírez</cp:lastModifiedBy>
  <cp:revision>20</cp:revision>
  <dcterms:created xsi:type="dcterms:W3CDTF">2021-08-02T23:49:23Z</dcterms:created>
  <dcterms:modified xsi:type="dcterms:W3CDTF">2021-08-09T01:36:09Z</dcterms:modified>
</cp:coreProperties>
</file>