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3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8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6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EDE5-CC04-4E74-9177-31F2541C3740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A92A-2190-4168-94B9-3137A4FC28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1.1. Lenguajes de programación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Introducción a la programación</a:t>
            </a:r>
          </a:p>
          <a:p>
            <a:r>
              <a:rPr lang="es-ES" dirty="0" smtClean="0"/>
              <a:t>Ingeniería en Electrónica.</a:t>
            </a:r>
          </a:p>
          <a:p>
            <a:endParaRPr lang="en-US" dirty="0"/>
          </a:p>
          <a:p>
            <a:r>
              <a:rPr lang="en-US" dirty="0" smtClean="0"/>
              <a:t>M.C. Julio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12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538" y="2768691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Introducción a la lógica computacional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830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25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7538" y="2768691"/>
            <a:ext cx="10515600" cy="1325563"/>
          </a:xfrm>
        </p:spPr>
        <p:txBody>
          <a:bodyPr/>
          <a:lstStyle/>
          <a:p>
            <a:pPr algn="ctr"/>
            <a:r>
              <a:rPr lang="es-ES" dirty="0" smtClean="0"/>
              <a:t>Tipos de lenguaje de programación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408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Lenguajes de programación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dirty="0"/>
              <a:t>Es un lenguaje formal que, mediante una serie de </a:t>
            </a:r>
            <a:r>
              <a:rPr lang="es-ES" b="1" dirty="0"/>
              <a:t>instrucciones</a:t>
            </a:r>
            <a:r>
              <a:rPr lang="es-ES" dirty="0"/>
              <a:t>, le permite a un </a:t>
            </a:r>
            <a:r>
              <a:rPr lang="es-ES" b="1" dirty="0"/>
              <a:t>programador</a:t>
            </a:r>
            <a:r>
              <a:rPr lang="es-ES" dirty="0"/>
              <a:t> escribir un conjunto de </a:t>
            </a:r>
            <a:r>
              <a:rPr lang="es-ES" b="1" dirty="0"/>
              <a:t>órdenes</a:t>
            </a:r>
            <a:r>
              <a:rPr lang="es-ES" dirty="0"/>
              <a:t>, </a:t>
            </a:r>
            <a:r>
              <a:rPr lang="es-ES" b="1" dirty="0"/>
              <a:t>acciones</a:t>
            </a:r>
            <a:r>
              <a:rPr lang="es-ES" dirty="0"/>
              <a:t> consecutivas, </a:t>
            </a:r>
            <a:r>
              <a:rPr lang="es-ES" b="1" dirty="0"/>
              <a:t>datos</a:t>
            </a:r>
            <a:r>
              <a:rPr lang="es-ES" dirty="0"/>
              <a:t> y </a:t>
            </a:r>
            <a:r>
              <a:rPr lang="es-ES" b="1" dirty="0"/>
              <a:t>algoritmos</a:t>
            </a:r>
            <a:r>
              <a:rPr lang="es-ES" dirty="0"/>
              <a:t> para, de esa forma, crear programas que controlen el comportamiento físico y lógico de una máquina.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i="1" dirty="0" smtClean="0"/>
              <a:t>¿</a:t>
            </a:r>
            <a:r>
              <a:rPr lang="es-ES" i="1" dirty="0" smtClean="0"/>
              <a:t>Que tipos de lenguajes de programación existen?  </a:t>
            </a:r>
            <a:endParaRPr lang="es-E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bajo nivel</a:t>
            </a:r>
          </a:p>
          <a:p>
            <a:pPr lvl="1"/>
            <a:r>
              <a:rPr lang="es-ES" dirty="0" smtClean="0"/>
              <a:t>Orientados a la maquina</a:t>
            </a:r>
          </a:p>
          <a:p>
            <a:pPr lvl="1"/>
            <a:r>
              <a:rPr lang="es-ES" dirty="0" smtClean="0"/>
              <a:t>Interfaz para crear un vincula entre el hardware y el software</a:t>
            </a:r>
          </a:p>
          <a:p>
            <a:pPr lvl="1"/>
            <a:endParaRPr lang="en-US" dirty="0"/>
          </a:p>
          <a:p>
            <a:pPr lvl="1"/>
            <a:r>
              <a:rPr lang="es-ES" dirty="0" smtClean="0"/>
              <a:t>Existen dos principales tipos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Lenguaje maquina</a:t>
            </a:r>
            <a:r>
              <a:rPr lang="en-US" dirty="0" smtClean="0"/>
              <a:t>: </a:t>
            </a:r>
            <a:r>
              <a:rPr lang="es-ES" b="1" dirty="0"/>
              <a:t>10110000 </a:t>
            </a:r>
            <a:r>
              <a:rPr lang="es-ES" b="1" dirty="0" smtClean="0"/>
              <a:t>01100001</a:t>
            </a:r>
          </a:p>
          <a:p>
            <a:pPr lvl="2"/>
            <a:r>
              <a:rPr lang="es-ES" dirty="0" smtClean="0"/>
              <a:t>Lenguaje ensamblador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78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¿Que tipos de lenguajes de programación existen?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alto nivel</a:t>
            </a:r>
          </a:p>
          <a:p>
            <a:pPr lvl="1"/>
            <a:r>
              <a:rPr lang="es-ES" dirty="0" smtClean="0"/>
              <a:t>Facilita la abstracción del programador</a:t>
            </a:r>
          </a:p>
          <a:p>
            <a:pPr lvl="1"/>
            <a:r>
              <a:rPr lang="es-ES" dirty="0" smtClean="0"/>
              <a:t>Permite escribir código mediante idiomas que conocemos (usualmente ingles)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Existen dos principales tipos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Interpretado</a:t>
            </a:r>
          </a:p>
          <a:p>
            <a:pPr lvl="3"/>
            <a:r>
              <a:rPr lang="en-US" dirty="0" smtClean="0"/>
              <a:t>“Traduce” </a:t>
            </a:r>
            <a:r>
              <a:rPr lang="es-ES" dirty="0" smtClean="0"/>
              <a:t>programas</a:t>
            </a:r>
            <a:r>
              <a:rPr lang="en-US" dirty="0" smtClean="0"/>
              <a:t> </a:t>
            </a:r>
            <a:r>
              <a:rPr lang="es-ES" dirty="0" smtClean="0"/>
              <a:t>escritos en un lenguaje de programación al lenguaje maquina de la </a:t>
            </a:r>
            <a:r>
              <a:rPr lang="en-US" dirty="0" err="1" smtClean="0"/>
              <a:t>computadora</a:t>
            </a:r>
            <a:endParaRPr lang="es-ES" dirty="0" smtClean="0"/>
          </a:p>
          <a:p>
            <a:pPr lvl="2"/>
            <a:r>
              <a:rPr lang="es-ES" dirty="0" smtClean="0"/>
              <a:t>Compilado</a:t>
            </a:r>
          </a:p>
          <a:p>
            <a:pPr lvl="3"/>
            <a:r>
              <a:rPr lang="es-ES" dirty="0" smtClean="0"/>
              <a:t>“Traduce” una sola vez, hacienda la ejecución mas rápida. Puede almacenarse para usarse luego sin volver a hacer la traducción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02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/>
              <a:t>¿Que tipos de lenguajes de programación existen?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Lenguajes de programación de alto nivel</a:t>
            </a:r>
          </a:p>
          <a:p>
            <a:pPr lvl="1"/>
            <a:r>
              <a:rPr lang="es-ES" dirty="0" smtClean="0"/>
              <a:t>Facilita la abstracción del programador</a:t>
            </a:r>
          </a:p>
          <a:p>
            <a:pPr lvl="1"/>
            <a:r>
              <a:rPr lang="es-ES" dirty="0" smtClean="0"/>
              <a:t>Permite escribir código mediante idiomas que conocemos (usualmente ingles)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Existen dos principales tipos</a:t>
            </a:r>
            <a:r>
              <a:rPr lang="es-ES" dirty="0" smtClean="0"/>
              <a:t>:</a:t>
            </a:r>
          </a:p>
          <a:p>
            <a:pPr lvl="2"/>
            <a:r>
              <a:rPr lang="es-ES" dirty="0" smtClean="0"/>
              <a:t>Interpretado</a:t>
            </a:r>
          </a:p>
          <a:p>
            <a:pPr lvl="3"/>
            <a:r>
              <a:rPr lang="en-US" dirty="0" smtClean="0"/>
              <a:t>“Traduce” </a:t>
            </a:r>
            <a:r>
              <a:rPr lang="es-ES" dirty="0" smtClean="0"/>
              <a:t>programas</a:t>
            </a:r>
            <a:r>
              <a:rPr lang="en-US" dirty="0" smtClean="0"/>
              <a:t> </a:t>
            </a:r>
            <a:r>
              <a:rPr lang="es-ES" dirty="0" smtClean="0"/>
              <a:t>escritos en un lenguaje de programación al lenguaje maquina de la </a:t>
            </a:r>
            <a:r>
              <a:rPr lang="en-US" dirty="0" err="1" smtClean="0"/>
              <a:t>computadora</a:t>
            </a:r>
            <a:endParaRPr lang="es-ES" dirty="0" smtClean="0"/>
          </a:p>
          <a:p>
            <a:pPr lvl="2"/>
            <a:r>
              <a:rPr lang="es-ES" dirty="0" smtClean="0"/>
              <a:t>Compilado</a:t>
            </a:r>
          </a:p>
          <a:p>
            <a:pPr lvl="3"/>
            <a:r>
              <a:rPr lang="es-ES" dirty="0" smtClean="0"/>
              <a:t>“Traduce” una sola vez, hacienda la ejecución mas rápida. Puede almacenarse para usarse luego sin volver a hacer la traducción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3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 descr="Gráfico: Los lenguajes de programación más usados del mundo | Statis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18" y="148390"/>
            <a:ext cx="91440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15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278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1.1. Lenguajes de programación</vt:lpstr>
      <vt:lpstr>Introducción a la lógica computacional</vt:lpstr>
      <vt:lpstr>Presentación de PowerPoint</vt:lpstr>
      <vt:lpstr>Tipos de lenguaje de programación</vt:lpstr>
      <vt:lpstr>Lenguajes de programación</vt:lpstr>
      <vt:lpstr>¿Que tipos de lenguajes de programación existen?  </vt:lpstr>
      <vt:lpstr>¿Que tipos de lenguajes de programación existen? </vt:lpstr>
      <vt:lpstr>¿Que tipos de lenguajes de programación existen?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1.1. Lenguajes de programacion</dc:title>
  <dc:creator>Julio Cesar  Martínez Ramírez</dc:creator>
  <cp:lastModifiedBy>Julio Cesar  Martínez Ramírez</cp:lastModifiedBy>
  <cp:revision>7</cp:revision>
  <dcterms:created xsi:type="dcterms:W3CDTF">2021-08-02T23:49:23Z</dcterms:created>
  <dcterms:modified xsi:type="dcterms:W3CDTF">2021-08-03T03:28:44Z</dcterms:modified>
</cp:coreProperties>
</file>