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2220"/>
            <a:ext cx="7772400" cy="2613560"/>
          </a:xfrm>
        </p:spPr>
        <p:txBody>
          <a:bodyPr>
            <a:normAutofit/>
          </a:bodyPr>
          <a:lstStyle/>
          <a:p>
            <a:r>
              <a:rPr lang="en-US" dirty="0" smtClean="0"/>
              <a:t>Class 4: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  <a:latin typeface="Sinhala Sangam MN"/>
                <a:cs typeface="Sinhala Sangam MN"/>
              </a:rPr>
              <a:t>THE GRID AWAKENS</a:t>
            </a:r>
            <a:endParaRPr lang="en-US" dirty="0">
              <a:solidFill>
                <a:srgbClr val="FFFF00"/>
              </a:solidFill>
              <a:latin typeface="Sinhala Sangam MN"/>
              <a:cs typeface="Sinhala Sangam MN"/>
            </a:endParaRPr>
          </a:p>
        </p:txBody>
      </p:sp>
    </p:spTree>
    <p:extLst>
      <p:ext uri="{BB962C8B-B14F-4D97-AF65-F5344CB8AC3E}">
        <p14:creationId xmlns:p14="http://schemas.microsoft.com/office/powerpoint/2010/main" val="257344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</a:p>
          <a:p>
            <a:pPr lvl="1"/>
            <a:r>
              <a:rPr lang="en-US" dirty="0" smtClean="0"/>
              <a:t>Making your GMT scripts re-usable</a:t>
            </a:r>
          </a:p>
          <a:p>
            <a:pPr lvl="1"/>
            <a:r>
              <a:rPr lang="en-US" dirty="0" err="1" smtClean="0"/>
              <a:t>Grdview</a:t>
            </a:r>
            <a:endParaRPr lang="en-US" dirty="0" smtClean="0"/>
          </a:p>
          <a:p>
            <a:pPr lvl="1"/>
            <a:r>
              <a:rPr lang="en-US" dirty="0" smtClean="0"/>
              <a:t>an inset map</a:t>
            </a:r>
          </a:p>
          <a:p>
            <a:pPr marL="457200" lvl="1" indent="0" algn="ctr">
              <a:buNone/>
            </a:pPr>
            <a:r>
              <a:rPr lang="en-US" dirty="0" smtClean="0"/>
              <a:t>Caveat: I did not write instructions in this presentation 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This presentation is not wordy at 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4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dview_he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94" y="2056264"/>
            <a:ext cx="7024965" cy="2341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2894" y="597667"/>
            <a:ext cx="1845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grdview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082894" y="4858153"/>
            <a:ext cx="490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with the –E flag, which has the syntax: </a:t>
            </a:r>
            <a:endParaRPr lang="en-US" dirty="0" smtClean="0"/>
          </a:p>
          <a:p>
            <a:r>
              <a:rPr lang="en-US" dirty="0" smtClean="0"/>
              <a:t>–</a:t>
            </a:r>
            <a:r>
              <a:rPr lang="en-US" dirty="0" err="1"/>
              <a:t>Eazimuth</a:t>
            </a:r>
            <a:r>
              <a:rPr lang="en-US" dirty="0"/>
              <a:t>/elevation</a:t>
            </a:r>
          </a:p>
        </p:txBody>
      </p:sp>
    </p:spTree>
    <p:extLst>
      <p:ext uri="{BB962C8B-B14F-4D97-AF65-F5344CB8AC3E}">
        <p14:creationId xmlns:p14="http://schemas.microsoft.com/office/powerpoint/2010/main" val="211816116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</TotalTime>
  <Words>50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 Black </vt:lpstr>
      <vt:lpstr>Class 4:  THE GRID AWAKENS</vt:lpstr>
      <vt:lpstr>PowerPoint Presentation</vt:lpstr>
      <vt:lpstr>PowerPoint Presentation</vt:lpstr>
    </vt:vector>
  </TitlesOfParts>
  <Manager/>
  <Company>IDL/UL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</dc:title>
  <dc:subject/>
  <dc:creator>Jaime Convers</dc:creator>
  <cp:keywords/>
  <dc:description/>
  <cp:lastModifiedBy>Jaime Convers</cp:lastModifiedBy>
  <cp:revision>1</cp:revision>
  <dcterms:created xsi:type="dcterms:W3CDTF">2015-11-18T09:10:20Z</dcterms:created>
  <dcterms:modified xsi:type="dcterms:W3CDTF">2015-11-18T09:19:47Z</dcterms:modified>
  <cp:category/>
</cp:coreProperties>
</file>