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C3B9-6055-1346-9A7D-1BB224B7F671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Grdraster</a:t>
            </a:r>
            <a:r>
              <a:rPr lang="en-US" dirty="0" smtClean="0"/>
              <a:t> [</a:t>
            </a:r>
            <a:r>
              <a:rPr lang="en-US" dirty="0" err="1" smtClean="0"/>
              <a:t>filenumber</a:t>
            </a:r>
            <a:r>
              <a:rPr lang="en-US" dirty="0" smtClean="0"/>
              <a:t> |  “text </a:t>
            </a:r>
            <a:r>
              <a:rPr lang="en-US" dirty="0" err="1" smtClean="0"/>
              <a:t>patern</a:t>
            </a:r>
            <a:r>
              <a:rPr lang="en-US" dirty="0" smtClean="0"/>
              <a:t>”] –</a:t>
            </a:r>
            <a:r>
              <a:rPr lang="en-US" dirty="0" err="1" smtClean="0"/>
              <a:t>Rwest</a:t>
            </a:r>
            <a:r>
              <a:rPr lang="en-US" dirty="0" smtClean="0"/>
              <a:t>/east/south/north[r]  … there are more options (we will use the minimum here)</a:t>
            </a:r>
          </a:p>
          <a:p>
            <a:r>
              <a:rPr lang="en-US" dirty="0" smtClean="0"/>
              <a:t>Search for the file in dbase/</a:t>
            </a:r>
            <a:r>
              <a:rPr lang="en-US" dirty="0" err="1" smtClean="0"/>
              <a:t>grdraster.info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2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IDL/UL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Jaime Convers</dc:creator>
  <cp:keywords/>
  <dc:description/>
  <cp:lastModifiedBy>Jaime Convers</cp:lastModifiedBy>
  <cp:revision>1</cp:revision>
  <dcterms:created xsi:type="dcterms:W3CDTF">2015-10-26T20:20:12Z</dcterms:created>
  <dcterms:modified xsi:type="dcterms:W3CDTF">2015-10-26T20:24:17Z</dcterms:modified>
  <cp:category/>
</cp:coreProperties>
</file>