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4"/>
  </p:sldMasterIdLst>
  <p:notesMasterIdLst>
    <p:notesMasterId r:id="rId19"/>
  </p:notesMasterIdLst>
  <p:sldIdLst>
    <p:sldId id="256" r:id="rId5"/>
    <p:sldId id="258" r:id="rId6"/>
    <p:sldId id="260" r:id="rId7"/>
    <p:sldId id="267" r:id="rId8"/>
    <p:sldId id="266" r:id="rId9"/>
    <p:sldId id="261" r:id="rId10"/>
    <p:sldId id="264" r:id="rId11"/>
    <p:sldId id="268" r:id="rId12"/>
    <p:sldId id="263" r:id="rId13"/>
    <p:sldId id="270" r:id="rId14"/>
    <p:sldId id="265" r:id="rId15"/>
    <p:sldId id="271" r:id="rId16"/>
    <p:sldId id="262"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a-Aguilar, Tammy" initials="UT" lastIdx="0" clrIdx="0">
    <p:extLst>
      <p:ext uri="{19B8F6BF-5375-455C-9EA6-DF929625EA0E}">
        <p15:presenceInfo xmlns:p15="http://schemas.microsoft.com/office/powerpoint/2012/main" userId="S::tura-agu@marketsource.com::4b61cf84-182f-443f-b277-b5aa1c79db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12C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C5908-513E-4F62-ADB2-9476BD68B574}" v="63" dt="2020-01-11T13:53:36.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e Cook" userId="ecca4f4259abffea" providerId="LiveId" clId="{875C5908-513E-4F62-ADB2-9476BD68B574}"/>
    <pc:docChg chg="undo custSel mod addSld delSld modSld sldOrd modMainMaster">
      <pc:chgData name="Jace Cook" userId="ecca4f4259abffea" providerId="LiveId" clId="{875C5908-513E-4F62-ADB2-9476BD68B574}" dt="2020-01-11T13:53:36.422" v="1847"/>
      <pc:docMkLst>
        <pc:docMk/>
      </pc:docMkLst>
      <pc:sldChg chg="modSp modTransition">
        <pc:chgData name="Jace Cook" userId="ecca4f4259abffea" providerId="LiveId" clId="{875C5908-513E-4F62-ADB2-9476BD68B574}" dt="2020-01-11T13:50:02.638" v="1832"/>
        <pc:sldMkLst>
          <pc:docMk/>
          <pc:sldMk cId="2079386059" sldId="256"/>
        </pc:sldMkLst>
        <pc:spChg chg="mod">
          <ac:chgData name="Jace Cook" userId="ecca4f4259abffea" providerId="LiveId" clId="{875C5908-513E-4F62-ADB2-9476BD68B574}" dt="2020-01-11T12:51:43.366" v="3" actId="20577"/>
          <ac:spMkLst>
            <pc:docMk/>
            <pc:sldMk cId="2079386059" sldId="256"/>
            <ac:spMk id="3" creationId="{01B18358-7BA7-45C9-8111-F3F7C523BC75}"/>
          </ac:spMkLst>
        </pc:spChg>
      </pc:sldChg>
      <pc:sldChg chg="modSp modTransition">
        <pc:chgData name="Jace Cook" userId="ecca4f4259abffea" providerId="LiveId" clId="{875C5908-513E-4F62-ADB2-9476BD68B574}" dt="2020-01-11T13:50:02.638" v="1832"/>
        <pc:sldMkLst>
          <pc:docMk/>
          <pc:sldMk cId="572140802" sldId="258"/>
        </pc:sldMkLst>
        <pc:spChg chg="mod">
          <ac:chgData name="Jace Cook" userId="ecca4f4259abffea" providerId="LiveId" clId="{875C5908-513E-4F62-ADB2-9476BD68B574}" dt="2020-01-11T13:48:01.181" v="1826" actId="123"/>
          <ac:spMkLst>
            <pc:docMk/>
            <pc:sldMk cId="572140802" sldId="258"/>
            <ac:spMk id="4" creationId="{1BCA9AB8-91E1-49ED-BAD8-448EF9DCE0DD}"/>
          </ac:spMkLst>
        </pc:spChg>
        <pc:spChg chg="mod">
          <ac:chgData name="Jace Cook" userId="ecca4f4259abffea" providerId="LiveId" clId="{875C5908-513E-4F62-ADB2-9476BD68B574}" dt="2020-01-11T13:32:09.332" v="1503" actId="20577"/>
          <ac:spMkLst>
            <pc:docMk/>
            <pc:sldMk cId="572140802" sldId="258"/>
            <ac:spMk id="7" creationId="{AD127D9E-6B6E-4B05-8961-AC06BC3EAFF8}"/>
          </ac:spMkLst>
        </pc:spChg>
      </pc:sldChg>
      <pc:sldChg chg="addSp delSp modSp ord modTransition">
        <pc:chgData name="Jace Cook" userId="ecca4f4259abffea" providerId="LiveId" clId="{875C5908-513E-4F62-ADB2-9476BD68B574}" dt="2020-01-11T13:53:25.910" v="1846"/>
        <pc:sldMkLst>
          <pc:docMk/>
          <pc:sldMk cId="3590543151" sldId="260"/>
        </pc:sldMkLst>
        <pc:spChg chg="mod">
          <ac:chgData name="Jace Cook" userId="ecca4f4259abffea" providerId="LiveId" clId="{875C5908-513E-4F62-ADB2-9476BD68B574}" dt="2020-01-11T13:50:42.112" v="1833" actId="122"/>
          <ac:spMkLst>
            <pc:docMk/>
            <pc:sldMk cId="3590543151" sldId="260"/>
            <ac:spMk id="2" creationId="{F74092D5-DB90-4041-833D-630820B6B9BD}"/>
          </ac:spMkLst>
        </pc:spChg>
        <pc:spChg chg="mod">
          <ac:chgData name="Jace Cook" userId="ecca4f4259abffea" providerId="LiveId" clId="{875C5908-513E-4F62-ADB2-9476BD68B574}" dt="2020-01-11T13:34:43.339" v="1527" actId="2710"/>
          <ac:spMkLst>
            <pc:docMk/>
            <pc:sldMk cId="3590543151" sldId="260"/>
            <ac:spMk id="5" creationId="{F2C47BFF-BA8C-4E29-A78B-BF031ADDD8DB}"/>
          </ac:spMkLst>
        </pc:spChg>
        <pc:spChg chg="add">
          <ac:chgData name="Jace Cook" userId="ecca4f4259abffea" providerId="LiveId" clId="{875C5908-513E-4F62-ADB2-9476BD68B574}" dt="2020-01-11T13:32:39.266" v="1507"/>
          <ac:spMkLst>
            <pc:docMk/>
            <pc:sldMk cId="3590543151" sldId="260"/>
            <ac:spMk id="8" creationId="{ADEF9729-8018-497C-AF01-098777BDD85E}"/>
          </ac:spMkLst>
        </pc:spChg>
        <pc:spChg chg="del mod">
          <ac:chgData name="Jace Cook" userId="ecca4f4259abffea" providerId="LiveId" clId="{875C5908-513E-4F62-ADB2-9476BD68B574}" dt="2020-01-11T13:33:11.586" v="1513" actId="478"/>
          <ac:spMkLst>
            <pc:docMk/>
            <pc:sldMk cId="3590543151" sldId="260"/>
            <ac:spMk id="20" creationId="{9935FB34-3717-4EC3-A99E-AE651098833F}"/>
          </ac:spMkLst>
        </pc:spChg>
      </pc:sldChg>
      <pc:sldChg chg="addSp delSp modSp mod ord modTransition setBg">
        <pc:chgData name="Jace Cook" userId="ecca4f4259abffea" providerId="LiveId" clId="{875C5908-513E-4F62-ADB2-9476BD68B574}" dt="2020-01-11T13:50:02.638" v="1832"/>
        <pc:sldMkLst>
          <pc:docMk/>
          <pc:sldMk cId="4186983860" sldId="261"/>
        </pc:sldMkLst>
        <pc:spChg chg="ord">
          <ac:chgData name="Jace Cook" userId="ecca4f4259abffea" providerId="LiveId" clId="{875C5908-513E-4F62-ADB2-9476BD68B574}" dt="2020-01-11T13:35:02.182" v="1529" actId="26606"/>
          <ac:spMkLst>
            <pc:docMk/>
            <pc:sldMk cId="4186983860" sldId="261"/>
            <ac:spMk id="2" creationId="{3946EEAD-75AB-AF47-88AF-148DF7C8CC2F}"/>
          </ac:spMkLst>
        </pc:spChg>
        <pc:spChg chg="add del">
          <ac:chgData name="Jace Cook" userId="ecca4f4259abffea" providerId="LiveId" clId="{875C5908-513E-4F62-ADB2-9476BD68B574}" dt="2020-01-11T13:33:20.963" v="1515" actId="478"/>
          <ac:spMkLst>
            <pc:docMk/>
            <pc:sldMk cId="4186983860" sldId="261"/>
            <ac:spMk id="3" creationId="{26013135-6859-48E6-8DA3-C22C56DD63F4}"/>
          </ac:spMkLst>
        </pc:spChg>
        <pc:spChg chg="add mod ord">
          <ac:chgData name="Jace Cook" userId="ecca4f4259abffea" providerId="LiveId" clId="{875C5908-513E-4F62-ADB2-9476BD68B574}" dt="2020-01-11T13:35:26.797" v="1557" actId="26606"/>
          <ac:spMkLst>
            <pc:docMk/>
            <pc:sldMk cId="4186983860" sldId="261"/>
            <ac:spMk id="4" creationId="{2B29FE76-FA31-4A15-BCC7-19EE3BDA92B3}"/>
          </ac:spMkLst>
        </pc:spChg>
        <pc:spChg chg="add">
          <ac:chgData name="Jace Cook" userId="ecca4f4259abffea" providerId="LiveId" clId="{875C5908-513E-4F62-ADB2-9476BD68B574}" dt="2020-01-11T13:33:22.058" v="1516"/>
          <ac:spMkLst>
            <pc:docMk/>
            <pc:sldMk cId="4186983860" sldId="261"/>
            <ac:spMk id="5" creationId="{87E23BDD-DA38-4A45-BB95-4F26139CD48C}"/>
          </ac:spMkLst>
        </pc:spChg>
        <pc:spChg chg="add del">
          <ac:chgData name="Jace Cook" userId="ecca4f4259abffea" providerId="LiveId" clId="{875C5908-513E-4F62-ADB2-9476BD68B574}" dt="2020-01-11T13:35:26.807" v="1558" actId="26606"/>
          <ac:spMkLst>
            <pc:docMk/>
            <pc:sldMk cId="4186983860" sldId="261"/>
            <ac:spMk id="11" creationId="{6753252F-4873-4F63-801D-CC719279A7D5}"/>
          </ac:spMkLst>
        </pc:spChg>
        <pc:spChg chg="add del">
          <ac:chgData name="Jace Cook" userId="ecca4f4259abffea" providerId="LiveId" clId="{875C5908-513E-4F62-ADB2-9476BD68B574}" dt="2020-01-11T13:35:26.807" v="1558" actId="26606"/>
          <ac:spMkLst>
            <pc:docMk/>
            <pc:sldMk cId="4186983860" sldId="261"/>
            <ac:spMk id="13" creationId="{047C8CCB-F95D-4249-92DD-651249D3535A}"/>
          </ac:spMkLst>
        </pc:spChg>
        <pc:spChg chg="add del">
          <ac:chgData name="Jace Cook" userId="ecca4f4259abffea" providerId="LiveId" clId="{875C5908-513E-4F62-ADB2-9476BD68B574}" dt="2020-01-11T13:35:26.797" v="1557" actId="26606"/>
          <ac:spMkLst>
            <pc:docMk/>
            <pc:sldMk cId="4186983860" sldId="261"/>
            <ac:spMk id="18" creationId="{D12DDE76-C203-4047-9998-63900085B5E8}"/>
          </ac:spMkLst>
        </pc:spChg>
        <pc:spChg chg="add">
          <ac:chgData name="Jace Cook" userId="ecca4f4259abffea" providerId="LiveId" clId="{875C5908-513E-4F62-ADB2-9476BD68B574}" dt="2020-01-11T13:35:26.807" v="1558" actId="26606"/>
          <ac:spMkLst>
            <pc:docMk/>
            <pc:sldMk cId="4186983860" sldId="261"/>
            <ac:spMk id="20" creationId="{047C8CCB-F95D-4249-92DD-651249D3535A}"/>
          </ac:spMkLst>
        </pc:spChg>
        <pc:spChg chg="add">
          <ac:chgData name="Jace Cook" userId="ecca4f4259abffea" providerId="LiveId" clId="{875C5908-513E-4F62-ADB2-9476BD68B574}" dt="2020-01-11T13:35:26.807" v="1558" actId="26606"/>
          <ac:spMkLst>
            <pc:docMk/>
            <pc:sldMk cId="4186983860" sldId="261"/>
            <ac:spMk id="21" creationId="{6753252F-4873-4F63-801D-CC719279A7D5}"/>
          </ac:spMkLst>
        </pc:spChg>
        <pc:picChg chg="mod modCrop">
          <ac:chgData name="Jace Cook" userId="ecca4f4259abffea" providerId="LiveId" clId="{875C5908-513E-4F62-ADB2-9476BD68B574}" dt="2020-01-11T13:42:09.181" v="1594" actId="14100"/>
          <ac:picMkLst>
            <pc:docMk/>
            <pc:sldMk cId="4186983860" sldId="261"/>
            <ac:picMk id="6" creationId="{60902883-0EBE-C446-A2F8-FCB68127D770}"/>
          </ac:picMkLst>
        </pc:picChg>
      </pc:sldChg>
      <pc:sldChg chg="addSp delSp modSp mod ord modTransition setBg delDesignElem">
        <pc:chgData name="Jace Cook" userId="ecca4f4259abffea" providerId="LiveId" clId="{875C5908-513E-4F62-ADB2-9476BD68B574}" dt="2020-01-11T13:50:02.638" v="1832"/>
        <pc:sldMkLst>
          <pc:docMk/>
          <pc:sldMk cId="3235954156" sldId="262"/>
        </pc:sldMkLst>
        <pc:spChg chg="add mod">
          <ac:chgData name="Jace Cook" userId="ecca4f4259abffea" providerId="LiveId" clId="{875C5908-513E-4F62-ADB2-9476BD68B574}" dt="2020-01-11T13:46:10.862" v="1810" actId="26606"/>
          <ac:spMkLst>
            <pc:docMk/>
            <pc:sldMk cId="3235954156" sldId="262"/>
            <ac:spMk id="4" creationId="{B43B5DAC-85E1-435E-9B91-060B3AB2B93F}"/>
          </ac:spMkLst>
        </pc:spChg>
        <pc:spChg chg="add del mod">
          <ac:chgData name="Jace Cook" userId="ecca4f4259abffea" providerId="LiveId" clId="{875C5908-513E-4F62-ADB2-9476BD68B574}" dt="2020-01-11T13:15:11.132" v="698"/>
          <ac:spMkLst>
            <pc:docMk/>
            <pc:sldMk cId="3235954156" sldId="262"/>
            <ac:spMk id="6" creationId="{8E18FDE3-ADF0-4E25-A340-C40246E086E8}"/>
          </ac:spMkLst>
        </pc:spChg>
        <pc:spChg chg="add del">
          <ac:chgData name="Jace Cook" userId="ecca4f4259abffea" providerId="LiveId" clId="{875C5908-513E-4F62-ADB2-9476BD68B574}" dt="2020-01-11T13:14:46.766" v="662"/>
          <ac:spMkLst>
            <pc:docMk/>
            <pc:sldMk cId="3235954156" sldId="262"/>
            <ac:spMk id="8" creationId="{01D0AF59-99C3-4251-AB9A-C966C6AD4400}"/>
          </ac:spMkLst>
        </pc:spChg>
        <pc:spChg chg="add del">
          <ac:chgData name="Jace Cook" userId="ecca4f4259abffea" providerId="LiveId" clId="{875C5908-513E-4F62-ADB2-9476BD68B574}" dt="2020-01-11T13:14:46.766" v="662"/>
          <ac:spMkLst>
            <pc:docMk/>
            <pc:sldMk cId="3235954156" sldId="262"/>
            <ac:spMk id="10" creationId="{1855405F-37A2-4869-9154-F8BE3BECE6C3}"/>
          </ac:spMkLst>
        </pc:spChg>
        <pc:spChg chg="add">
          <ac:chgData name="Jace Cook" userId="ecca4f4259abffea" providerId="LiveId" clId="{875C5908-513E-4F62-ADB2-9476BD68B574}" dt="2020-01-11T13:33:57.809" v="1524"/>
          <ac:spMkLst>
            <pc:docMk/>
            <pc:sldMk cId="3235954156" sldId="262"/>
            <ac:spMk id="11" creationId="{D08048BF-20C8-46CC-9E00-89C086BDAEDA}"/>
          </ac:spMkLst>
        </pc:spChg>
        <pc:spChg chg="add del">
          <ac:chgData name="Jace Cook" userId="ecca4f4259abffea" providerId="LiveId" clId="{875C5908-513E-4F62-ADB2-9476BD68B574}" dt="2020-01-11T13:46:10.862" v="1810" actId="26606"/>
          <ac:spMkLst>
            <pc:docMk/>
            <pc:sldMk cId="3235954156" sldId="262"/>
            <ac:spMk id="13" creationId="{F2516C81-2BAE-45E4-A5E5-577E1A5670A6}"/>
          </ac:spMkLst>
        </pc:spChg>
        <pc:spChg chg="add del">
          <ac:chgData name="Jace Cook" userId="ecca4f4259abffea" providerId="LiveId" clId="{875C5908-513E-4F62-ADB2-9476BD68B574}" dt="2020-01-11T13:46:10.862" v="1810" actId="26606"/>
          <ac:spMkLst>
            <pc:docMk/>
            <pc:sldMk cId="3235954156" sldId="262"/>
            <ac:spMk id="14" creationId="{CDA1A2E9-63FE-408D-A803-8E306ECAB4B3}"/>
          </ac:spMkLst>
        </pc:spChg>
        <pc:spChg chg="add del">
          <ac:chgData name="Jace Cook" userId="ecca4f4259abffea" providerId="LiveId" clId="{875C5908-513E-4F62-ADB2-9476BD68B574}" dt="2020-01-11T13:46:10.862" v="1810" actId="26606"/>
          <ac:spMkLst>
            <pc:docMk/>
            <pc:sldMk cId="3235954156" sldId="262"/>
            <ac:spMk id="15" creationId="{B8C3E6E0-D647-43C3-A2E5-301D47AA6C5F}"/>
          </ac:spMkLst>
        </pc:spChg>
        <pc:spChg chg="add del">
          <ac:chgData name="Jace Cook" userId="ecca4f4259abffea" providerId="LiveId" clId="{875C5908-513E-4F62-ADB2-9476BD68B574}" dt="2020-01-11T13:45:31.674" v="1806" actId="26606"/>
          <ac:spMkLst>
            <pc:docMk/>
            <pc:sldMk cId="3235954156" sldId="262"/>
            <ac:spMk id="16" creationId="{823AC064-BC96-4F32-8AE1-B2FD38754823}"/>
          </ac:spMkLst>
        </pc:spChg>
        <pc:spChg chg="add del">
          <ac:chgData name="Jace Cook" userId="ecca4f4259abffea" providerId="LiveId" clId="{875C5908-513E-4F62-ADB2-9476BD68B574}" dt="2020-01-11T13:46:10.862" v="1810" actId="26606"/>
          <ac:spMkLst>
            <pc:docMk/>
            <pc:sldMk cId="3235954156" sldId="262"/>
            <ac:spMk id="22" creationId="{FBE9F90C-C163-435B-9A68-D15C92D1CF2B}"/>
          </ac:spMkLst>
        </pc:spChg>
        <pc:spChg chg="add del">
          <ac:chgData name="Jace Cook" userId="ecca4f4259abffea" providerId="LiveId" clId="{875C5908-513E-4F62-ADB2-9476BD68B574}" dt="2020-01-11T13:46:10.862" v="1810" actId="26606"/>
          <ac:spMkLst>
            <pc:docMk/>
            <pc:sldMk cId="3235954156" sldId="262"/>
            <ac:spMk id="24" creationId="{1A882A9F-F4E9-4E23-8F0B-20B5DF42EAA9}"/>
          </ac:spMkLst>
        </pc:spChg>
        <pc:picChg chg="add mod ord modCrop">
          <ac:chgData name="Jace Cook" userId="ecca4f4259abffea" providerId="LiveId" clId="{875C5908-513E-4F62-ADB2-9476BD68B574}" dt="2020-01-11T13:46:10.862" v="1810" actId="26606"/>
          <ac:picMkLst>
            <pc:docMk/>
            <pc:sldMk cId="3235954156" sldId="262"/>
            <ac:picMk id="3" creationId="{873F9716-08C6-4190-BA85-1778D303FBB7}"/>
          </ac:picMkLst>
        </pc:picChg>
        <pc:picChg chg="del mod">
          <ac:chgData name="Jace Cook" userId="ecca4f4259abffea" providerId="LiveId" clId="{875C5908-513E-4F62-ADB2-9476BD68B574}" dt="2020-01-11T13:14:13.112" v="656" actId="478"/>
          <ac:picMkLst>
            <pc:docMk/>
            <pc:sldMk cId="3235954156" sldId="262"/>
            <ac:picMk id="5" creationId="{7E6DDA8B-6DE7-BC4D-8C56-D99CD1C88366}"/>
          </ac:picMkLst>
        </pc:picChg>
        <pc:picChg chg="add mod">
          <ac:chgData name="Jace Cook" userId="ecca4f4259abffea" providerId="LiveId" clId="{875C5908-513E-4F62-ADB2-9476BD68B574}" dt="2020-01-11T13:46:10.862" v="1810" actId="26606"/>
          <ac:picMkLst>
            <pc:docMk/>
            <pc:sldMk cId="3235954156" sldId="262"/>
            <ac:picMk id="9" creationId="{98A7B74C-FFF2-4B4F-A7F3-019700139FA0}"/>
          </ac:picMkLst>
        </pc:picChg>
        <pc:cxnChg chg="add del">
          <ac:chgData name="Jace Cook" userId="ecca4f4259abffea" providerId="LiveId" clId="{875C5908-513E-4F62-ADB2-9476BD68B574}" dt="2020-01-11T13:45:31.674" v="1806" actId="26606"/>
          <ac:cxnSpMkLst>
            <pc:docMk/>
            <pc:sldMk cId="3235954156" sldId="262"/>
            <ac:cxnSpMk id="18" creationId="{7E7C77BC-7138-40B1-A15B-20F57A494629}"/>
          </ac:cxnSpMkLst>
        </pc:cxnChg>
        <pc:cxnChg chg="add del">
          <ac:chgData name="Jace Cook" userId="ecca4f4259abffea" providerId="LiveId" clId="{875C5908-513E-4F62-ADB2-9476BD68B574}" dt="2020-01-11T13:45:31.674" v="1806" actId="26606"/>
          <ac:cxnSpMkLst>
            <pc:docMk/>
            <pc:sldMk cId="3235954156" sldId="262"/>
            <ac:cxnSpMk id="20" creationId="{DB146403-F3D6-484B-B2ED-97F9565D0370}"/>
          </ac:cxnSpMkLst>
        </pc:cxnChg>
      </pc:sldChg>
      <pc:sldChg chg="addSp delSp modSp mod modTransition setBg">
        <pc:chgData name="Jace Cook" userId="ecca4f4259abffea" providerId="LiveId" clId="{875C5908-513E-4F62-ADB2-9476BD68B574}" dt="2020-01-11T13:50:02.638" v="1832"/>
        <pc:sldMkLst>
          <pc:docMk/>
          <pc:sldMk cId="735382775" sldId="263"/>
        </pc:sldMkLst>
        <pc:spChg chg="add mod">
          <ac:chgData name="Jace Cook" userId="ecca4f4259abffea" providerId="LiveId" clId="{875C5908-513E-4F62-ADB2-9476BD68B574}" dt="2020-01-11T13:45:00.799" v="1800" actId="26606"/>
          <ac:spMkLst>
            <pc:docMk/>
            <pc:sldMk cId="735382775" sldId="263"/>
            <ac:spMk id="2" creationId="{A6F1EF52-EEFB-4835-A6E7-3CD1E71720BB}"/>
          </ac:spMkLst>
        </pc:spChg>
        <pc:spChg chg="add">
          <ac:chgData name="Jace Cook" userId="ecca4f4259abffea" providerId="LiveId" clId="{875C5908-513E-4F62-ADB2-9476BD68B574}" dt="2020-01-11T13:33:45.044" v="1520"/>
          <ac:spMkLst>
            <pc:docMk/>
            <pc:sldMk cId="735382775" sldId="263"/>
            <ac:spMk id="5" creationId="{356A3947-8D2D-49D3-986F-EB7B336E6258}"/>
          </ac:spMkLst>
        </pc:spChg>
        <pc:spChg chg="add del">
          <ac:chgData name="Jace Cook" userId="ecca4f4259abffea" providerId="LiveId" clId="{875C5908-513E-4F62-ADB2-9476BD68B574}" dt="2020-01-11T13:36:39.096" v="1567" actId="26606"/>
          <ac:spMkLst>
            <pc:docMk/>
            <pc:sldMk cId="735382775" sldId="263"/>
            <ac:spMk id="10" creationId="{C1A1C5D3-C053-4EE9-BE1A-419B6E27CCAE}"/>
          </ac:spMkLst>
        </pc:spChg>
        <pc:spChg chg="add del">
          <ac:chgData name="Jace Cook" userId="ecca4f4259abffea" providerId="LiveId" clId="{875C5908-513E-4F62-ADB2-9476BD68B574}" dt="2020-01-11T13:36:39.096" v="1567" actId="26606"/>
          <ac:spMkLst>
            <pc:docMk/>
            <pc:sldMk cId="735382775" sldId="263"/>
            <ac:spMk id="12" creationId="{A3473CF9-37EB-43E7-89EF-D2D1C53D1DAC}"/>
          </ac:spMkLst>
        </pc:spChg>
        <pc:spChg chg="add del">
          <ac:chgData name="Jace Cook" userId="ecca4f4259abffea" providerId="LiveId" clId="{875C5908-513E-4F62-ADB2-9476BD68B574}" dt="2020-01-11T13:36:39.096" v="1567" actId="26606"/>
          <ac:spMkLst>
            <pc:docMk/>
            <pc:sldMk cId="735382775" sldId="263"/>
            <ac:spMk id="14" creationId="{586B4EF9-43BA-4655-A6FF-1D8E21574C95}"/>
          </ac:spMkLst>
        </pc:spChg>
        <pc:spChg chg="add del">
          <ac:chgData name="Jace Cook" userId="ecca4f4259abffea" providerId="LiveId" clId="{875C5908-513E-4F62-ADB2-9476BD68B574}" dt="2020-01-11T13:36:53.833" v="1569" actId="26606"/>
          <ac:spMkLst>
            <pc:docMk/>
            <pc:sldMk cId="735382775" sldId="263"/>
            <ac:spMk id="16" creationId="{504B4E86-D05E-4842-8242-C0222A120BC7}"/>
          </ac:spMkLst>
        </pc:spChg>
        <pc:spChg chg="add del">
          <ac:chgData name="Jace Cook" userId="ecca4f4259abffea" providerId="LiveId" clId="{875C5908-513E-4F62-ADB2-9476BD68B574}" dt="2020-01-11T13:36:53.833" v="1569" actId="26606"/>
          <ac:spMkLst>
            <pc:docMk/>
            <pc:sldMk cId="735382775" sldId="263"/>
            <ac:spMk id="17" creationId="{73C994B4-9721-4148-9EEC-6793CECDE8DD}"/>
          </ac:spMkLst>
        </pc:spChg>
        <pc:spChg chg="add del">
          <ac:chgData name="Jace Cook" userId="ecca4f4259abffea" providerId="LiveId" clId="{875C5908-513E-4F62-ADB2-9476BD68B574}" dt="2020-01-11T13:36:53.833" v="1569" actId="26606"/>
          <ac:spMkLst>
            <pc:docMk/>
            <pc:sldMk cId="735382775" sldId="263"/>
            <ac:spMk id="19" creationId="{F9D95E49-763A-4886-B038-82F734740554}"/>
          </ac:spMkLst>
        </pc:spChg>
        <pc:spChg chg="add del">
          <ac:chgData name="Jace Cook" userId="ecca4f4259abffea" providerId="LiveId" clId="{875C5908-513E-4F62-ADB2-9476BD68B574}" dt="2020-01-11T13:36:53.833" v="1569" actId="26606"/>
          <ac:spMkLst>
            <pc:docMk/>
            <pc:sldMk cId="735382775" sldId="263"/>
            <ac:spMk id="21" creationId="{1426356D-10CD-483F-9267-2ABFF6185FE2}"/>
          </ac:spMkLst>
        </pc:spChg>
        <pc:spChg chg="add del">
          <ac:chgData name="Jace Cook" userId="ecca4f4259abffea" providerId="LiveId" clId="{875C5908-513E-4F62-ADB2-9476BD68B574}" dt="2020-01-11T13:37:41.630" v="1582" actId="26606"/>
          <ac:spMkLst>
            <pc:docMk/>
            <pc:sldMk cId="735382775" sldId="263"/>
            <ac:spMk id="23" creationId="{017517EF-BD4D-4055-BDB4-A322C53568AD}"/>
          </ac:spMkLst>
        </pc:spChg>
        <pc:spChg chg="add del">
          <ac:chgData name="Jace Cook" userId="ecca4f4259abffea" providerId="LiveId" clId="{875C5908-513E-4F62-ADB2-9476BD68B574}" dt="2020-01-11T13:37:41.630" v="1582" actId="26606"/>
          <ac:spMkLst>
            <pc:docMk/>
            <pc:sldMk cId="735382775" sldId="263"/>
            <ac:spMk id="25" creationId="{0ADDB668-2CA4-4D2B-9C34-3487CA330BA8}"/>
          </ac:spMkLst>
        </pc:spChg>
        <pc:spChg chg="add del">
          <ac:chgData name="Jace Cook" userId="ecca4f4259abffea" providerId="LiveId" clId="{875C5908-513E-4F62-ADB2-9476BD68B574}" dt="2020-01-11T13:37:41.630" v="1582" actId="26606"/>
          <ac:spMkLst>
            <pc:docMk/>
            <pc:sldMk cId="735382775" sldId="263"/>
            <ac:spMk id="26" creationId="{2568BC19-F052-4108-93E1-6A3D1DEC072F}"/>
          </ac:spMkLst>
        </pc:spChg>
        <pc:spChg chg="add del">
          <ac:chgData name="Jace Cook" userId="ecca4f4259abffea" providerId="LiveId" clId="{875C5908-513E-4F62-ADB2-9476BD68B574}" dt="2020-01-11T13:37:41.630" v="1582" actId="26606"/>
          <ac:spMkLst>
            <pc:docMk/>
            <pc:sldMk cId="735382775" sldId="263"/>
            <ac:spMk id="27" creationId="{D5FD337D-4D6B-4C8B-B6F5-121097E09881}"/>
          </ac:spMkLst>
        </pc:spChg>
        <pc:spChg chg="add del">
          <ac:chgData name="Jace Cook" userId="ecca4f4259abffea" providerId="LiveId" clId="{875C5908-513E-4F62-ADB2-9476BD68B574}" dt="2020-01-11T13:37:41.608" v="1581" actId="26606"/>
          <ac:spMkLst>
            <pc:docMk/>
            <pc:sldMk cId="735382775" sldId="263"/>
            <ac:spMk id="34" creationId="{7F57BEA8-497D-4AA8-8A18-BDCD696B25FE}"/>
          </ac:spMkLst>
        </pc:spChg>
        <pc:spChg chg="add del">
          <ac:chgData name="Jace Cook" userId="ecca4f4259abffea" providerId="LiveId" clId="{875C5908-513E-4F62-ADB2-9476BD68B574}" dt="2020-01-11T13:45:00.799" v="1800" actId="26606"/>
          <ac:spMkLst>
            <pc:docMk/>
            <pc:sldMk cId="735382775" sldId="263"/>
            <ac:spMk id="40" creationId="{017517EF-BD4D-4055-BDB4-A322C53568AD}"/>
          </ac:spMkLst>
        </pc:spChg>
        <pc:spChg chg="add del">
          <ac:chgData name="Jace Cook" userId="ecca4f4259abffea" providerId="LiveId" clId="{875C5908-513E-4F62-ADB2-9476BD68B574}" dt="2020-01-11T13:45:00.799" v="1800" actId="26606"/>
          <ac:spMkLst>
            <pc:docMk/>
            <pc:sldMk cId="735382775" sldId="263"/>
            <ac:spMk id="41" creationId="{0ADDB668-2CA4-4D2B-9C34-3487CA330BA8}"/>
          </ac:spMkLst>
        </pc:spChg>
        <pc:spChg chg="add del">
          <ac:chgData name="Jace Cook" userId="ecca4f4259abffea" providerId="LiveId" clId="{875C5908-513E-4F62-ADB2-9476BD68B574}" dt="2020-01-11T13:45:00.799" v="1800" actId="26606"/>
          <ac:spMkLst>
            <pc:docMk/>
            <pc:sldMk cId="735382775" sldId="263"/>
            <ac:spMk id="42" creationId="{2568BC19-F052-4108-93E1-6A3D1DEC072F}"/>
          </ac:spMkLst>
        </pc:spChg>
        <pc:spChg chg="add del">
          <ac:chgData name="Jace Cook" userId="ecca4f4259abffea" providerId="LiveId" clId="{875C5908-513E-4F62-ADB2-9476BD68B574}" dt="2020-01-11T13:45:00.799" v="1800" actId="26606"/>
          <ac:spMkLst>
            <pc:docMk/>
            <pc:sldMk cId="735382775" sldId="263"/>
            <ac:spMk id="43" creationId="{D5FD337D-4D6B-4C8B-B6F5-121097E09881}"/>
          </ac:spMkLst>
        </pc:spChg>
        <pc:spChg chg="add">
          <ac:chgData name="Jace Cook" userId="ecca4f4259abffea" providerId="LiveId" clId="{875C5908-513E-4F62-ADB2-9476BD68B574}" dt="2020-01-11T13:45:00.799" v="1800" actId="26606"/>
          <ac:spMkLst>
            <pc:docMk/>
            <pc:sldMk cId="735382775" sldId="263"/>
            <ac:spMk id="48" creationId="{71CFE9EA-50D8-4028-BE42-DC2D813BEA66}"/>
          </ac:spMkLst>
        </pc:spChg>
        <pc:picChg chg="mod ord modCrop">
          <ac:chgData name="Jace Cook" userId="ecca4f4259abffea" providerId="LiveId" clId="{875C5908-513E-4F62-ADB2-9476BD68B574}" dt="2020-01-11T13:45:00.799" v="1800" actId="26606"/>
          <ac:picMkLst>
            <pc:docMk/>
            <pc:sldMk cId="735382775" sldId="263"/>
            <ac:picMk id="3" creationId="{809D0EED-F4B4-4645-B6CE-A99B4E88D06B}"/>
          </ac:picMkLst>
        </pc:picChg>
        <pc:picChg chg="del">
          <ac:chgData name="Jace Cook" userId="ecca4f4259abffea" providerId="LiveId" clId="{875C5908-513E-4F62-ADB2-9476BD68B574}" dt="2020-01-11T13:27:10.665" v="1255" actId="478"/>
          <ac:picMkLst>
            <pc:docMk/>
            <pc:sldMk cId="735382775" sldId="263"/>
            <ac:picMk id="24" creationId="{0D442FAE-EB81-E64B-B056-341130EF3687}"/>
          </ac:picMkLst>
        </pc:picChg>
        <pc:picChg chg="add">
          <ac:chgData name="Jace Cook" userId="ecca4f4259abffea" providerId="LiveId" clId="{875C5908-513E-4F62-ADB2-9476BD68B574}" dt="2020-01-11T13:46:33.986" v="1814"/>
          <ac:picMkLst>
            <pc:docMk/>
            <pc:sldMk cId="735382775" sldId="263"/>
            <ac:picMk id="29" creationId="{9E463175-C4E8-470E-863D-B3400DD6D72F}"/>
          </ac:picMkLst>
        </pc:picChg>
        <pc:cxnChg chg="add del">
          <ac:chgData name="Jace Cook" userId="ecca4f4259abffea" providerId="LiveId" clId="{875C5908-513E-4F62-ADB2-9476BD68B574}" dt="2020-01-11T13:36:53.833" v="1569" actId="26606"/>
          <ac:cxnSpMkLst>
            <pc:docMk/>
            <pc:sldMk cId="735382775" sldId="263"/>
            <ac:cxnSpMk id="18" creationId="{EE9C6408-AA0E-411D-A5D2-E5F13306F898}"/>
          </ac:cxnSpMkLst>
        </pc:cxnChg>
        <pc:cxnChg chg="add del">
          <ac:chgData name="Jace Cook" userId="ecca4f4259abffea" providerId="LiveId" clId="{875C5908-513E-4F62-ADB2-9476BD68B574}" dt="2020-01-11T13:36:53.833" v="1569" actId="26606"/>
          <ac:cxnSpMkLst>
            <pc:docMk/>
            <pc:sldMk cId="735382775" sldId="263"/>
            <ac:cxnSpMk id="20" creationId="{ED9C04A9-04B4-4ED7-94E7-B13134C8D0D0}"/>
          </ac:cxnSpMkLst>
        </pc:cxnChg>
        <pc:cxnChg chg="add del">
          <ac:chgData name="Jace Cook" userId="ecca4f4259abffea" providerId="LiveId" clId="{875C5908-513E-4F62-ADB2-9476BD68B574}" dt="2020-01-11T13:37:41.608" v="1581" actId="26606"/>
          <ac:cxnSpMkLst>
            <pc:docMk/>
            <pc:sldMk cId="735382775" sldId="263"/>
            <ac:cxnSpMk id="32" creationId="{D2E961F1-4A28-4A5F-BBD4-6E400E5E6C75}"/>
          </ac:cxnSpMkLst>
        </pc:cxnChg>
        <pc:cxnChg chg="add del">
          <ac:chgData name="Jace Cook" userId="ecca4f4259abffea" providerId="LiveId" clId="{875C5908-513E-4F62-ADB2-9476BD68B574}" dt="2020-01-11T13:37:41.608" v="1581" actId="26606"/>
          <ac:cxnSpMkLst>
            <pc:docMk/>
            <pc:sldMk cId="735382775" sldId="263"/>
            <ac:cxnSpMk id="36" creationId="{A82415D3-DDE5-4D63-8CB3-23A5EC581B27}"/>
          </ac:cxnSpMkLst>
        </pc:cxnChg>
        <pc:cxnChg chg="add del">
          <ac:chgData name="Jace Cook" userId="ecca4f4259abffea" providerId="LiveId" clId="{875C5908-513E-4F62-ADB2-9476BD68B574}" dt="2020-01-11T13:37:41.608" v="1581" actId="26606"/>
          <ac:cxnSpMkLst>
            <pc:docMk/>
            <pc:sldMk cId="735382775" sldId="263"/>
            <ac:cxnSpMk id="38" creationId="{AD7193FB-6AE6-4B3B-8F89-56B55DD63B4D}"/>
          </ac:cxnSpMkLst>
        </pc:cxnChg>
        <pc:cxnChg chg="add">
          <ac:chgData name="Jace Cook" userId="ecca4f4259abffea" providerId="LiveId" clId="{875C5908-513E-4F62-ADB2-9476BD68B574}" dt="2020-01-11T13:45:00.799" v="1800" actId="26606"/>
          <ac:cxnSpMkLst>
            <pc:docMk/>
            <pc:sldMk cId="735382775" sldId="263"/>
            <ac:cxnSpMk id="50" creationId="{9A218DD6-0CC7-465B-B80F-747F97B4021F}"/>
          </ac:cxnSpMkLst>
        </pc:cxnChg>
      </pc:sldChg>
      <pc:sldChg chg="addSp delSp modSp mod modTransition setBg">
        <pc:chgData name="Jace Cook" userId="ecca4f4259abffea" providerId="LiveId" clId="{875C5908-513E-4F62-ADB2-9476BD68B574}" dt="2020-01-11T13:50:02.638" v="1832"/>
        <pc:sldMkLst>
          <pc:docMk/>
          <pc:sldMk cId="1595920510" sldId="264"/>
        </pc:sldMkLst>
        <pc:spChg chg="add mod">
          <ac:chgData name="Jace Cook" userId="ecca4f4259abffea" providerId="LiveId" clId="{875C5908-513E-4F62-ADB2-9476BD68B574}" dt="2020-01-11T13:45:09.985" v="1802" actId="26606"/>
          <ac:spMkLst>
            <pc:docMk/>
            <pc:sldMk cId="1595920510" sldId="264"/>
            <ac:spMk id="3" creationId="{AC7368F0-6631-4782-B402-EB4955A6D5F3}"/>
          </ac:spMkLst>
        </pc:spChg>
        <pc:spChg chg="add">
          <ac:chgData name="Jace Cook" userId="ecca4f4259abffea" providerId="LiveId" clId="{875C5908-513E-4F62-ADB2-9476BD68B574}" dt="2020-01-11T13:33:38.213" v="1518"/>
          <ac:spMkLst>
            <pc:docMk/>
            <pc:sldMk cId="1595920510" sldId="264"/>
            <ac:spMk id="5" creationId="{A934AF11-28F5-4B7E-B81C-98BE1BA085F9}"/>
          </ac:spMkLst>
        </pc:spChg>
        <pc:spChg chg="add del">
          <ac:chgData name="Jace Cook" userId="ecca4f4259abffea" providerId="LiveId" clId="{875C5908-513E-4F62-ADB2-9476BD68B574}" dt="2020-01-11T13:45:09.985" v="1802" actId="26606"/>
          <ac:spMkLst>
            <pc:docMk/>
            <pc:sldMk cId="1595920510" sldId="264"/>
            <ac:spMk id="10" creationId="{017517EF-BD4D-4055-BDB4-A322C53568AD}"/>
          </ac:spMkLst>
        </pc:spChg>
        <pc:spChg chg="add del">
          <ac:chgData name="Jace Cook" userId="ecca4f4259abffea" providerId="LiveId" clId="{875C5908-513E-4F62-ADB2-9476BD68B574}" dt="2020-01-11T13:45:09.985" v="1802" actId="26606"/>
          <ac:spMkLst>
            <pc:docMk/>
            <pc:sldMk cId="1595920510" sldId="264"/>
            <ac:spMk id="12" creationId="{0ADDB668-2CA4-4D2B-9C34-3487CA330BA8}"/>
          </ac:spMkLst>
        </pc:spChg>
        <pc:spChg chg="add del">
          <ac:chgData name="Jace Cook" userId="ecca4f4259abffea" providerId="LiveId" clId="{875C5908-513E-4F62-ADB2-9476BD68B574}" dt="2020-01-11T13:45:09.985" v="1802" actId="26606"/>
          <ac:spMkLst>
            <pc:docMk/>
            <pc:sldMk cId="1595920510" sldId="264"/>
            <ac:spMk id="14" creationId="{2568BC19-F052-4108-93E1-6A3D1DEC072F}"/>
          </ac:spMkLst>
        </pc:spChg>
        <pc:spChg chg="add del">
          <ac:chgData name="Jace Cook" userId="ecca4f4259abffea" providerId="LiveId" clId="{875C5908-513E-4F62-ADB2-9476BD68B574}" dt="2020-01-11T13:45:09.985" v="1802" actId="26606"/>
          <ac:spMkLst>
            <pc:docMk/>
            <pc:sldMk cId="1595920510" sldId="264"/>
            <ac:spMk id="16" creationId="{D5FD337D-4D6B-4C8B-B6F5-121097E09881}"/>
          </ac:spMkLst>
        </pc:spChg>
        <pc:spChg chg="add">
          <ac:chgData name="Jace Cook" userId="ecca4f4259abffea" providerId="LiveId" clId="{875C5908-513E-4F62-ADB2-9476BD68B574}" dt="2020-01-11T13:45:09.985" v="1802" actId="26606"/>
          <ac:spMkLst>
            <pc:docMk/>
            <pc:sldMk cId="1595920510" sldId="264"/>
            <ac:spMk id="21" creationId="{71CFE9EA-50D8-4028-BE42-DC2D813BEA66}"/>
          </ac:spMkLst>
        </pc:spChg>
        <pc:picChg chg="mod ord modCrop">
          <ac:chgData name="Jace Cook" userId="ecca4f4259abffea" providerId="LiveId" clId="{875C5908-513E-4F62-ADB2-9476BD68B574}" dt="2020-01-11T13:45:09.985" v="1802" actId="26606"/>
          <ac:picMkLst>
            <pc:docMk/>
            <pc:sldMk cId="1595920510" sldId="264"/>
            <ac:picMk id="2" creationId="{E2A28A09-C732-8342-8DDC-54B6686AF8F9}"/>
          </ac:picMkLst>
        </pc:picChg>
        <pc:picChg chg="del">
          <ac:chgData name="Jace Cook" userId="ecca4f4259abffea" providerId="LiveId" clId="{875C5908-513E-4F62-ADB2-9476BD68B574}" dt="2020-01-11T13:16:31.005" v="707" actId="478"/>
          <ac:picMkLst>
            <pc:docMk/>
            <pc:sldMk cId="1595920510" sldId="264"/>
            <ac:picMk id="4" creationId="{E4D038A7-B10F-5E47-8B95-066BE2D7CC6E}"/>
          </ac:picMkLst>
        </pc:picChg>
        <pc:picChg chg="add">
          <ac:chgData name="Jace Cook" userId="ecca4f4259abffea" providerId="LiveId" clId="{875C5908-513E-4F62-ADB2-9476BD68B574}" dt="2020-01-11T13:46:43.307" v="1816"/>
          <ac:picMkLst>
            <pc:docMk/>
            <pc:sldMk cId="1595920510" sldId="264"/>
            <ac:picMk id="13" creationId="{7E4E256B-46CF-43D1-8706-2870F7E75275}"/>
          </ac:picMkLst>
        </pc:picChg>
        <pc:cxnChg chg="add">
          <ac:chgData name="Jace Cook" userId="ecca4f4259abffea" providerId="LiveId" clId="{875C5908-513E-4F62-ADB2-9476BD68B574}" dt="2020-01-11T13:45:09.985" v="1802" actId="26606"/>
          <ac:cxnSpMkLst>
            <pc:docMk/>
            <pc:sldMk cId="1595920510" sldId="264"/>
            <ac:cxnSpMk id="23" creationId="{9A218DD6-0CC7-465B-B80F-747F97B4021F}"/>
          </ac:cxnSpMkLst>
        </pc:cxnChg>
      </pc:sldChg>
      <pc:sldChg chg="addSp delSp modSp mod modTransition setBg">
        <pc:chgData name="Jace Cook" userId="ecca4f4259abffea" providerId="LiveId" clId="{875C5908-513E-4F62-ADB2-9476BD68B574}" dt="2020-01-11T13:50:02.638" v="1832"/>
        <pc:sldMkLst>
          <pc:docMk/>
          <pc:sldMk cId="2569872014" sldId="265"/>
        </pc:sldMkLst>
        <pc:spChg chg="add mod">
          <ac:chgData name="Jace Cook" userId="ecca4f4259abffea" providerId="LiveId" clId="{875C5908-513E-4F62-ADB2-9476BD68B574}" dt="2020-01-11T13:45:14.348" v="1803" actId="26606"/>
          <ac:spMkLst>
            <pc:docMk/>
            <pc:sldMk cId="2569872014" sldId="265"/>
            <ac:spMk id="2" creationId="{F7FD7C14-6F3E-47DD-8579-CA01EBB32D7B}"/>
          </ac:spMkLst>
        </pc:spChg>
        <pc:spChg chg="add">
          <ac:chgData name="Jace Cook" userId="ecca4f4259abffea" providerId="LiveId" clId="{875C5908-513E-4F62-ADB2-9476BD68B574}" dt="2020-01-11T13:33:50.183" v="1522"/>
          <ac:spMkLst>
            <pc:docMk/>
            <pc:sldMk cId="2569872014" sldId="265"/>
            <ac:spMk id="5" creationId="{F0AFD18D-B70B-4F73-A20F-A64ED2AAF854}"/>
          </ac:spMkLst>
        </pc:spChg>
        <pc:spChg chg="add del">
          <ac:chgData name="Jace Cook" userId="ecca4f4259abffea" providerId="LiveId" clId="{875C5908-513E-4F62-ADB2-9476BD68B574}" dt="2020-01-11T13:45:14.348" v="1803" actId="26606"/>
          <ac:spMkLst>
            <pc:docMk/>
            <pc:sldMk cId="2569872014" sldId="265"/>
            <ac:spMk id="10" creationId="{017517EF-BD4D-4055-BDB4-A322C53568AD}"/>
          </ac:spMkLst>
        </pc:spChg>
        <pc:spChg chg="add del">
          <ac:chgData name="Jace Cook" userId="ecca4f4259abffea" providerId="LiveId" clId="{875C5908-513E-4F62-ADB2-9476BD68B574}" dt="2020-01-11T13:45:14.348" v="1803" actId="26606"/>
          <ac:spMkLst>
            <pc:docMk/>
            <pc:sldMk cId="2569872014" sldId="265"/>
            <ac:spMk id="12" creationId="{0ADDB668-2CA4-4D2B-9C34-3487CA330BA8}"/>
          </ac:spMkLst>
        </pc:spChg>
        <pc:spChg chg="add del">
          <ac:chgData name="Jace Cook" userId="ecca4f4259abffea" providerId="LiveId" clId="{875C5908-513E-4F62-ADB2-9476BD68B574}" dt="2020-01-11T13:45:14.348" v="1803" actId="26606"/>
          <ac:spMkLst>
            <pc:docMk/>
            <pc:sldMk cId="2569872014" sldId="265"/>
            <ac:spMk id="14" creationId="{2568BC19-F052-4108-93E1-6A3D1DEC072F}"/>
          </ac:spMkLst>
        </pc:spChg>
        <pc:spChg chg="add del">
          <ac:chgData name="Jace Cook" userId="ecca4f4259abffea" providerId="LiveId" clId="{875C5908-513E-4F62-ADB2-9476BD68B574}" dt="2020-01-11T13:45:14.348" v="1803" actId="26606"/>
          <ac:spMkLst>
            <pc:docMk/>
            <pc:sldMk cId="2569872014" sldId="265"/>
            <ac:spMk id="16" creationId="{D5FD337D-4D6B-4C8B-B6F5-121097E09881}"/>
          </ac:spMkLst>
        </pc:spChg>
        <pc:spChg chg="add">
          <ac:chgData name="Jace Cook" userId="ecca4f4259abffea" providerId="LiveId" clId="{875C5908-513E-4F62-ADB2-9476BD68B574}" dt="2020-01-11T13:45:14.348" v="1803" actId="26606"/>
          <ac:spMkLst>
            <pc:docMk/>
            <pc:sldMk cId="2569872014" sldId="265"/>
            <ac:spMk id="21" creationId="{71CFE9EA-50D8-4028-BE42-DC2D813BEA66}"/>
          </ac:spMkLst>
        </pc:spChg>
        <pc:picChg chg="mod ord modCrop">
          <ac:chgData name="Jace Cook" userId="ecca4f4259abffea" providerId="LiveId" clId="{875C5908-513E-4F62-ADB2-9476BD68B574}" dt="2020-01-11T13:45:14.348" v="1803" actId="26606"/>
          <ac:picMkLst>
            <pc:docMk/>
            <pc:sldMk cId="2569872014" sldId="265"/>
            <ac:picMk id="4" creationId="{91890948-AA8B-7E40-8564-7987F1695D98}"/>
          </ac:picMkLst>
        </pc:picChg>
        <pc:picChg chg="del">
          <ac:chgData name="Jace Cook" userId="ecca4f4259abffea" providerId="LiveId" clId="{875C5908-513E-4F62-ADB2-9476BD68B574}" dt="2020-01-11T13:29:35.373" v="1345" actId="478"/>
          <ac:picMkLst>
            <pc:docMk/>
            <pc:sldMk cId="2569872014" sldId="265"/>
            <ac:picMk id="6" creationId="{4CA4880C-A8D4-C94B-B9BA-2887F8DFC648}"/>
          </ac:picMkLst>
        </pc:picChg>
        <pc:picChg chg="add">
          <ac:chgData name="Jace Cook" userId="ecca4f4259abffea" providerId="LiveId" clId="{875C5908-513E-4F62-ADB2-9476BD68B574}" dt="2020-01-11T13:46:29.587" v="1812"/>
          <ac:picMkLst>
            <pc:docMk/>
            <pc:sldMk cId="2569872014" sldId="265"/>
            <ac:picMk id="13" creationId="{401E7B5B-5812-483F-8BE4-8D9BB87F6AA2}"/>
          </ac:picMkLst>
        </pc:picChg>
        <pc:cxnChg chg="add">
          <ac:chgData name="Jace Cook" userId="ecca4f4259abffea" providerId="LiveId" clId="{875C5908-513E-4F62-ADB2-9476BD68B574}" dt="2020-01-11T13:45:14.348" v="1803" actId="26606"/>
          <ac:cxnSpMkLst>
            <pc:docMk/>
            <pc:sldMk cId="2569872014" sldId="265"/>
            <ac:cxnSpMk id="23" creationId="{9A218DD6-0CC7-465B-B80F-747F97B4021F}"/>
          </ac:cxnSpMkLst>
        </pc:cxnChg>
      </pc:sldChg>
      <pc:sldChg chg="addSp delSp modSp modTransition">
        <pc:chgData name="Jace Cook" userId="ecca4f4259abffea" providerId="LiveId" clId="{875C5908-513E-4F62-ADB2-9476BD68B574}" dt="2020-01-11T13:50:02.638" v="1832"/>
        <pc:sldMkLst>
          <pc:docMk/>
          <pc:sldMk cId="1612421754" sldId="266"/>
        </pc:sldMkLst>
        <pc:spChg chg="mod">
          <ac:chgData name="Jace Cook" userId="ecca4f4259abffea" providerId="LiveId" clId="{875C5908-513E-4F62-ADB2-9476BD68B574}" dt="2020-01-11T13:48:24.252" v="1827" actId="123"/>
          <ac:spMkLst>
            <pc:docMk/>
            <pc:sldMk cId="1612421754" sldId="266"/>
            <ac:spMk id="3" creationId="{E0B96BC8-F6E7-5249-B83F-B78A330B52E9}"/>
          </ac:spMkLst>
        </pc:spChg>
        <pc:spChg chg="add">
          <ac:chgData name="Jace Cook" userId="ecca4f4259abffea" providerId="LiveId" clId="{875C5908-513E-4F62-ADB2-9476BD68B574}" dt="2020-01-11T13:32:33.030" v="1506"/>
          <ac:spMkLst>
            <pc:docMk/>
            <pc:sldMk cId="1612421754" sldId="266"/>
            <ac:spMk id="7" creationId="{2F11889F-0857-4C1A-8A3C-4B6BE6744E22}"/>
          </ac:spMkLst>
        </pc:spChg>
        <pc:graphicFrameChg chg="mod">
          <ac:chgData name="Jace Cook" userId="ecca4f4259abffea" providerId="LiveId" clId="{875C5908-513E-4F62-ADB2-9476BD68B574}" dt="2020-01-11T12:54:27.202" v="6" actId="1076"/>
          <ac:graphicFrameMkLst>
            <pc:docMk/>
            <pc:sldMk cId="1612421754" sldId="266"/>
            <ac:graphicFrameMk id="4" creationId="{BDF3E625-9A2F-6240-B47B-83E9092B7744}"/>
          </ac:graphicFrameMkLst>
        </pc:graphicFrameChg>
        <pc:graphicFrameChg chg="mod">
          <ac:chgData name="Jace Cook" userId="ecca4f4259abffea" providerId="LiveId" clId="{875C5908-513E-4F62-ADB2-9476BD68B574}" dt="2020-01-11T13:41:41.746" v="1591" actId="1076"/>
          <ac:graphicFrameMkLst>
            <pc:docMk/>
            <pc:sldMk cId="1612421754" sldId="266"/>
            <ac:graphicFrameMk id="5" creationId="{F5D0F670-786D-BB40-8C61-9CD81588B444}"/>
          </ac:graphicFrameMkLst>
        </pc:graphicFrameChg>
        <pc:picChg chg="add del">
          <ac:chgData name="Jace Cook" userId="ecca4f4259abffea" providerId="LiveId" clId="{875C5908-513E-4F62-ADB2-9476BD68B574}" dt="2020-01-11T13:32:23.701" v="1505" actId="478"/>
          <ac:picMkLst>
            <pc:docMk/>
            <pc:sldMk cId="1612421754" sldId="266"/>
            <ac:picMk id="6" creationId="{A02BDDA7-EB73-42D4-B64D-E0EC37F5F55B}"/>
          </ac:picMkLst>
        </pc:picChg>
      </pc:sldChg>
      <pc:sldChg chg="addSp delSp modSp add ord modTransition">
        <pc:chgData name="Jace Cook" userId="ecca4f4259abffea" providerId="LiveId" clId="{875C5908-513E-4F62-ADB2-9476BD68B574}" dt="2020-01-11T13:53:36.422" v="1847"/>
        <pc:sldMkLst>
          <pc:docMk/>
          <pc:sldMk cId="616315648" sldId="267"/>
        </pc:sldMkLst>
        <pc:spChg chg="mod">
          <ac:chgData name="Jace Cook" userId="ecca4f4259abffea" providerId="LiveId" clId="{875C5908-513E-4F62-ADB2-9476BD68B574}" dt="2020-01-11T13:52:09.847" v="1845" actId="20577"/>
          <ac:spMkLst>
            <pc:docMk/>
            <pc:sldMk cId="616315648" sldId="267"/>
            <ac:spMk id="2" creationId="{814A946F-7E25-4571-A53A-4E9B06D65541}"/>
          </ac:spMkLst>
        </pc:spChg>
        <pc:spChg chg="mod">
          <ac:chgData name="Jace Cook" userId="ecca4f4259abffea" providerId="LiveId" clId="{875C5908-513E-4F62-ADB2-9476BD68B574}" dt="2020-01-11T13:48:42.105" v="1830" actId="123"/>
          <ac:spMkLst>
            <pc:docMk/>
            <pc:sldMk cId="616315648" sldId="267"/>
            <ac:spMk id="3" creationId="{39D524F4-AD6C-40A9-8B5C-387AA27B0F56}"/>
          </ac:spMkLst>
        </pc:spChg>
        <pc:spChg chg="add del">
          <ac:chgData name="Jace Cook" userId="ecca4f4259abffea" providerId="LiveId" clId="{875C5908-513E-4F62-ADB2-9476BD68B574}" dt="2020-01-11T13:33:00.201" v="1511"/>
          <ac:spMkLst>
            <pc:docMk/>
            <pc:sldMk cId="616315648" sldId="267"/>
            <ac:spMk id="5" creationId="{BF27C443-8BD1-459A-A653-372EF0991ED4}"/>
          </ac:spMkLst>
        </pc:spChg>
        <pc:spChg chg="add">
          <ac:chgData name="Jace Cook" userId="ecca4f4259abffea" providerId="LiveId" clId="{875C5908-513E-4F62-ADB2-9476BD68B574}" dt="2020-01-11T13:33:15.770" v="1514"/>
          <ac:spMkLst>
            <pc:docMk/>
            <pc:sldMk cId="616315648" sldId="267"/>
            <ac:spMk id="6" creationId="{801FB4D7-6CBA-41B4-A3A9-00A2A2D28904}"/>
          </ac:spMkLst>
        </pc:spChg>
        <pc:picChg chg="add">
          <ac:chgData name="Jace Cook" userId="ecca4f4259abffea" providerId="LiveId" clId="{875C5908-513E-4F62-ADB2-9476BD68B574}" dt="2020-01-11T13:04:27.509" v="195"/>
          <ac:picMkLst>
            <pc:docMk/>
            <pc:sldMk cId="616315648" sldId="267"/>
            <ac:picMk id="4" creationId="{4458A241-39E1-4CCE-921E-FACD550B936F}"/>
          </ac:picMkLst>
        </pc:picChg>
      </pc:sldChg>
      <pc:sldChg chg="addSp delSp modSp add del">
        <pc:chgData name="Jace Cook" userId="ecca4f4259abffea" providerId="LiveId" clId="{875C5908-513E-4F62-ADB2-9476BD68B574}" dt="2020-01-11T13:03:45.593" v="189"/>
        <pc:sldMkLst>
          <pc:docMk/>
          <pc:sldMk cId="4116211862" sldId="267"/>
        </pc:sldMkLst>
        <pc:spChg chg="add del mod">
          <ac:chgData name="Jace Cook" userId="ecca4f4259abffea" providerId="LiveId" clId="{875C5908-513E-4F62-ADB2-9476BD68B574}" dt="2020-01-11T13:03:44.804" v="188"/>
          <ac:spMkLst>
            <pc:docMk/>
            <pc:sldMk cId="4116211862" sldId="267"/>
            <ac:spMk id="2" creationId="{55F1E778-AB3E-44E6-BABB-B0DF09A38127}"/>
          </ac:spMkLst>
        </pc:spChg>
        <pc:spChg chg="add del mod">
          <ac:chgData name="Jace Cook" userId="ecca4f4259abffea" providerId="LiveId" clId="{875C5908-513E-4F62-ADB2-9476BD68B574}" dt="2020-01-11T13:03:44.804" v="188"/>
          <ac:spMkLst>
            <pc:docMk/>
            <pc:sldMk cId="4116211862" sldId="267"/>
            <ac:spMk id="3" creationId="{E264811F-6B03-4A10-9B86-7F599E5C1B69}"/>
          </ac:spMkLst>
        </pc:spChg>
        <pc:picChg chg="add del">
          <ac:chgData name="Jace Cook" userId="ecca4f4259abffea" providerId="LiveId" clId="{875C5908-513E-4F62-ADB2-9476BD68B574}" dt="2020-01-11T13:03:44.344" v="187"/>
          <ac:picMkLst>
            <pc:docMk/>
            <pc:sldMk cId="4116211862" sldId="267"/>
            <ac:picMk id="4" creationId="{63A25E16-A9C8-4C03-8333-51FA732BB949}"/>
          </ac:picMkLst>
        </pc:picChg>
      </pc:sldChg>
      <pc:sldChg chg="addSp delSp modSp add mod modTransition setBg">
        <pc:chgData name="Jace Cook" userId="ecca4f4259abffea" providerId="LiveId" clId="{875C5908-513E-4F62-ADB2-9476BD68B574}" dt="2020-01-11T13:50:02.638" v="1832"/>
        <pc:sldMkLst>
          <pc:docMk/>
          <pc:sldMk cId="2113530116" sldId="268"/>
        </pc:sldMkLst>
        <pc:spChg chg="mod">
          <ac:chgData name="Jace Cook" userId="ecca4f4259abffea" providerId="LiveId" clId="{875C5908-513E-4F62-ADB2-9476BD68B574}" dt="2020-01-11T13:45:05.495" v="1801" actId="26606"/>
          <ac:spMkLst>
            <pc:docMk/>
            <pc:sldMk cId="2113530116" sldId="268"/>
            <ac:spMk id="2" creationId="{8EB3C80B-6938-4C75-ABAF-769CB541AB44}"/>
          </ac:spMkLst>
        </pc:spChg>
        <pc:spChg chg="add">
          <ac:chgData name="Jace Cook" userId="ecca4f4259abffea" providerId="LiveId" clId="{875C5908-513E-4F62-ADB2-9476BD68B574}" dt="2020-01-11T13:33:41.133" v="1519"/>
          <ac:spMkLst>
            <pc:docMk/>
            <pc:sldMk cId="2113530116" sldId="268"/>
            <ac:spMk id="4" creationId="{FD33D771-5EF7-4D58-B9B9-9BAFBA14391C}"/>
          </ac:spMkLst>
        </pc:spChg>
        <pc:spChg chg="add del">
          <ac:chgData name="Jace Cook" userId="ecca4f4259abffea" providerId="LiveId" clId="{875C5908-513E-4F62-ADB2-9476BD68B574}" dt="2020-01-11T13:36:29.861" v="1565" actId="26606"/>
          <ac:spMkLst>
            <pc:docMk/>
            <pc:sldMk cId="2113530116" sldId="268"/>
            <ac:spMk id="9" creationId="{A4AC5506-6312-4701-8D3C-40187889A947}"/>
          </ac:spMkLst>
        </pc:spChg>
        <pc:spChg chg="add del">
          <ac:chgData name="Jace Cook" userId="ecca4f4259abffea" providerId="LiveId" clId="{875C5908-513E-4F62-ADB2-9476BD68B574}" dt="2020-01-11T13:45:05.495" v="1801" actId="26606"/>
          <ac:spMkLst>
            <pc:docMk/>
            <pc:sldMk cId="2113530116" sldId="268"/>
            <ac:spMk id="14" creationId="{017517EF-BD4D-4055-BDB4-A322C53568AD}"/>
          </ac:spMkLst>
        </pc:spChg>
        <pc:spChg chg="add del">
          <ac:chgData name="Jace Cook" userId="ecca4f4259abffea" providerId="LiveId" clId="{875C5908-513E-4F62-ADB2-9476BD68B574}" dt="2020-01-11T13:45:05.495" v="1801" actId="26606"/>
          <ac:spMkLst>
            <pc:docMk/>
            <pc:sldMk cId="2113530116" sldId="268"/>
            <ac:spMk id="16" creationId="{0ADDB668-2CA4-4D2B-9C34-3487CA330BA8}"/>
          </ac:spMkLst>
        </pc:spChg>
        <pc:spChg chg="add del">
          <ac:chgData name="Jace Cook" userId="ecca4f4259abffea" providerId="LiveId" clId="{875C5908-513E-4F62-ADB2-9476BD68B574}" dt="2020-01-11T13:45:05.495" v="1801" actId="26606"/>
          <ac:spMkLst>
            <pc:docMk/>
            <pc:sldMk cId="2113530116" sldId="268"/>
            <ac:spMk id="18" creationId="{2568BC19-F052-4108-93E1-6A3D1DEC072F}"/>
          </ac:spMkLst>
        </pc:spChg>
        <pc:spChg chg="add del">
          <ac:chgData name="Jace Cook" userId="ecca4f4259abffea" providerId="LiveId" clId="{875C5908-513E-4F62-ADB2-9476BD68B574}" dt="2020-01-11T13:45:05.495" v="1801" actId="26606"/>
          <ac:spMkLst>
            <pc:docMk/>
            <pc:sldMk cId="2113530116" sldId="268"/>
            <ac:spMk id="20" creationId="{D5FD337D-4D6B-4C8B-B6F5-121097E09881}"/>
          </ac:spMkLst>
        </pc:spChg>
        <pc:spChg chg="add">
          <ac:chgData name="Jace Cook" userId="ecca4f4259abffea" providerId="LiveId" clId="{875C5908-513E-4F62-ADB2-9476BD68B574}" dt="2020-01-11T13:45:05.495" v="1801" actId="26606"/>
          <ac:spMkLst>
            <pc:docMk/>
            <pc:sldMk cId="2113530116" sldId="268"/>
            <ac:spMk id="25" creationId="{71CFE9EA-50D8-4028-BE42-DC2D813BEA66}"/>
          </ac:spMkLst>
        </pc:spChg>
        <pc:picChg chg="add mod modCrop">
          <ac:chgData name="Jace Cook" userId="ecca4f4259abffea" providerId="LiveId" clId="{875C5908-513E-4F62-ADB2-9476BD68B574}" dt="2020-01-11T13:45:05.495" v="1801" actId="26606"/>
          <ac:picMkLst>
            <pc:docMk/>
            <pc:sldMk cId="2113530116" sldId="268"/>
            <ac:picMk id="3" creationId="{742F68D5-9255-4B55-AB12-25FC1C074065}"/>
          </ac:picMkLst>
        </pc:picChg>
        <pc:picChg chg="add">
          <ac:chgData name="Jace Cook" userId="ecca4f4259abffea" providerId="LiveId" clId="{875C5908-513E-4F62-ADB2-9476BD68B574}" dt="2020-01-11T13:46:35.880" v="1815"/>
          <ac:picMkLst>
            <pc:docMk/>
            <pc:sldMk cId="2113530116" sldId="268"/>
            <ac:picMk id="12" creationId="{5AD460B3-0430-4590-9584-D8C89B5F22B7}"/>
          </ac:picMkLst>
        </pc:picChg>
        <pc:cxnChg chg="add">
          <ac:chgData name="Jace Cook" userId="ecca4f4259abffea" providerId="LiveId" clId="{875C5908-513E-4F62-ADB2-9476BD68B574}" dt="2020-01-11T13:45:05.495" v="1801" actId="26606"/>
          <ac:cxnSpMkLst>
            <pc:docMk/>
            <pc:sldMk cId="2113530116" sldId="268"/>
            <ac:cxnSpMk id="27" creationId="{9A218DD6-0CC7-465B-B80F-747F97B4021F}"/>
          </ac:cxnSpMkLst>
        </pc:cxnChg>
      </pc:sldChg>
      <pc:sldChg chg="addSp delSp modSp add mod modTransition setBg">
        <pc:chgData name="Jace Cook" userId="ecca4f4259abffea" providerId="LiveId" clId="{875C5908-513E-4F62-ADB2-9476BD68B574}" dt="2020-01-11T13:50:02.638" v="1832"/>
        <pc:sldMkLst>
          <pc:docMk/>
          <pc:sldMk cId="966336765" sldId="269"/>
        </pc:sldMkLst>
        <pc:spChg chg="add mod">
          <ac:chgData name="Jace Cook" userId="ecca4f4259abffea" providerId="LiveId" clId="{875C5908-513E-4F62-ADB2-9476BD68B574}" dt="2020-01-11T13:45:48.321" v="1808" actId="26606"/>
          <ac:spMkLst>
            <pc:docMk/>
            <pc:sldMk cId="966336765" sldId="269"/>
            <ac:spMk id="2" creationId="{42812820-38D8-4147-BE8E-38DEF5D431C9}"/>
          </ac:spMkLst>
        </pc:spChg>
        <pc:spChg chg="add mod">
          <ac:chgData name="Jace Cook" userId="ecca4f4259abffea" providerId="LiveId" clId="{875C5908-513E-4F62-ADB2-9476BD68B574}" dt="2020-01-11T13:45:48.321" v="1808" actId="26606"/>
          <ac:spMkLst>
            <pc:docMk/>
            <pc:sldMk cId="966336765" sldId="269"/>
            <ac:spMk id="3" creationId="{BC572A7E-A42C-42C9-A8A6-32E5EB153DB4}"/>
          </ac:spMkLst>
        </pc:spChg>
        <pc:spChg chg="add del">
          <ac:chgData name="Jace Cook" userId="ecca4f4259abffea" providerId="LiveId" clId="{875C5908-513E-4F62-ADB2-9476BD68B574}" dt="2020-01-11T13:45:48.321" v="1808" actId="26606"/>
          <ac:spMkLst>
            <pc:docMk/>
            <pc:sldMk cId="966336765" sldId="269"/>
            <ac:spMk id="8" creationId="{23962611-DFD5-4092-AAFD-559E3DFCE2C9}"/>
          </ac:spMkLst>
        </pc:spChg>
        <pc:spChg chg="add del">
          <ac:chgData name="Jace Cook" userId="ecca4f4259abffea" providerId="LiveId" clId="{875C5908-513E-4F62-ADB2-9476BD68B574}" dt="2020-01-11T13:45:48.321" v="1808" actId="26606"/>
          <ac:spMkLst>
            <pc:docMk/>
            <pc:sldMk cId="966336765" sldId="269"/>
            <ac:spMk id="15" creationId="{EE39DFCF-9247-4DE5-BB93-074BFAF07A3F}"/>
          </ac:spMkLst>
        </pc:spChg>
        <pc:spChg chg="add del">
          <ac:chgData name="Jace Cook" userId="ecca4f4259abffea" providerId="LiveId" clId="{875C5908-513E-4F62-ADB2-9476BD68B574}" dt="2020-01-11T13:45:48.321" v="1808" actId="26606"/>
          <ac:spMkLst>
            <pc:docMk/>
            <pc:sldMk cId="966336765" sldId="269"/>
            <ac:spMk id="17" creationId="{442B652E-D499-4CDA-8F7A-60469EDBCBE3}"/>
          </ac:spMkLst>
        </pc:spChg>
        <pc:spChg chg="add del">
          <ac:chgData name="Jace Cook" userId="ecca4f4259abffea" providerId="LiveId" clId="{875C5908-513E-4F62-ADB2-9476BD68B574}" dt="2020-01-11T13:45:48.321" v="1808" actId="26606"/>
          <ac:spMkLst>
            <pc:docMk/>
            <pc:sldMk cId="966336765" sldId="269"/>
            <ac:spMk id="19" creationId="{484A22B8-F5B6-47C2-B88E-DADAF379130D}"/>
          </ac:spMkLst>
        </pc:spChg>
        <pc:spChg chg="add del">
          <ac:chgData name="Jace Cook" userId="ecca4f4259abffea" providerId="LiveId" clId="{875C5908-513E-4F62-ADB2-9476BD68B574}" dt="2020-01-11T13:45:48.321" v="1808" actId="26606"/>
          <ac:spMkLst>
            <pc:docMk/>
            <pc:sldMk cId="966336765" sldId="269"/>
            <ac:spMk id="21" creationId="{A987C18C-164D-4263-B486-4647A98E888E}"/>
          </ac:spMkLst>
        </pc:spChg>
        <pc:spChg chg="add del">
          <ac:chgData name="Jace Cook" userId="ecca4f4259abffea" providerId="LiveId" clId="{875C5908-513E-4F62-ADB2-9476BD68B574}" dt="2020-01-11T13:45:48.321" v="1808" actId="26606"/>
          <ac:spMkLst>
            <pc:docMk/>
            <pc:sldMk cId="966336765" sldId="269"/>
            <ac:spMk id="23" creationId="{E7E98B39-04C6-408B-92FD-76862874063D}"/>
          </ac:spMkLst>
        </pc:spChg>
        <pc:spChg chg="add del">
          <ac:chgData name="Jace Cook" userId="ecca4f4259abffea" providerId="LiveId" clId="{875C5908-513E-4F62-ADB2-9476BD68B574}" dt="2020-01-11T13:45:48.321" v="1808" actId="26606"/>
          <ac:spMkLst>
            <pc:docMk/>
            <pc:sldMk cId="966336765" sldId="269"/>
            <ac:spMk id="25" creationId="{981C8C27-2457-421F-BDC4-7B4EA3C78286}"/>
          </ac:spMkLst>
        </pc:spChg>
        <pc:spChg chg="add del">
          <ac:chgData name="Jace Cook" userId="ecca4f4259abffea" providerId="LiveId" clId="{875C5908-513E-4F62-ADB2-9476BD68B574}" dt="2020-01-11T13:45:48.321" v="1808" actId="26606"/>
          <ac:spMkLst>
            <pc:docMk/>
            <pc:sldMk cId="966336765" sldId="269"/>
            <ac:spMk id="27" creationId="{CEA13C66-82C1-44AF-972B-8F5CCA41B6D9}"/>
          </ac:spMkLst>
        </pc:spChg>
        <pc:spChg chg="add del">
          <ac:chgData name="Jace Cook" userId="ecca4f4259abffea" providerId="LiveId" clId="{875C5908-513E-4F62-ADB2-9476BD68B574}" dt="2020-01-11T13:45:48.321" v="1808" actId="26606"/>
          <ac:spMkLst>
            <pc:docMk/>
            <pc:sldMk cId="966336765" sldId="269"/>
            <ac:spMk id="29" creationId="{9DB36437-FE59-457E-91A7-396BBD3C9C6A}"/>
          </ac:spMkLst>
        </pc:spChg>
        <pc:spChg chg="add del">
          <ac:chgData name="Jace Cook" userId="ecca4f4259abffea" providerId="LiveId" clId="{875C5908-513E-4F62-ADB2-9476BD68B574}" dt="2020-01-11T13:45:48.321" v="1808" actId="26606"/>
          <ac:spMkLst>
            <pc:docMk/>
            <pc:sldMk cId="966336765" sldId="269"/>
            <ac:spMk id="31" creationId="{844D3693-2EFE-4667-89D5-47E2D5920912}"/>
          </ac:spMkLst>
        </pc:spChg>
        <pc:spChg chg="add del">
          <ac:chgData name="Jace Cook" userId="ecca4f4259abffea" providerId="LiveId" clId="{875C5908-513E-4F62-ADB2-9476BD68B574}" dt="2020-01-11T13:45:48.321" v="1808" actId="26606"/>
          <ac:spMkLst>
            <pc:docMk/>
            <pc:sldMk cId="966336765" sldId="269"/>
            <ac:spMk id="33" creationId="{C21FD796-9CD0-404D-8DF5-5274C0BCC754}"/>
          </ac:spMkLst>
        </pc:spChg>
        <pc:picChg chg="add del">
          <ac:chgData name="Jace Cook" userId="ecca4f4259abffea" providerId="LiveId" clId="{875C5908-513E-4F62-ADB2-9476BD68B574}" dt="2020-01-11T13:45:48.321" v="1808" actId="26606"/>
          <ac:picMkLst>
            <pc:docMk/>
            <pc:sldMk cId="966336765" sldId="269"/>
            <ac:picMk id="10" creationId="{2270F1FA-0425-408F-9861-80BF5AFB276D}"/>
          </ac:picMkLst>
        </pc:picChg>
      </pc:sldChg>
      <pc:sldChg chg="addSp delSp modSp add mod modTransition setBg setClrOvrMap">
        <pc:chgData name="Jace Cook" userId="ecca4f4259abffea" providerId="LiveId" clId="{875C5908-513E-4F62-ADB2-9476BD68B574}" dt="2020-01-11T13:50:02.638" v="1832"/>
        <pc:sldMkLst>
          <pc:docMk/>
          <pc:sldMk cId="3955729817" sldId="270"/>
        </pc:sldMkLst>
        <pc:spChg chg="add mod">
          <ac:chgData name="Jace Cook" userId="ecca4f4259abffea" providerId="LiveId" clId="{875C5908-513E-4F62-ADB2-9476BD68B574}" dt="2020-01-11T13:44:53.601" v="1799" actId="26606"/>
          <ac:spMkLst>
            <pc:docMk/>
            <pc:sldMk cId="3955729817" sldId="270"/>
            <ac:spMk id="2" creationId="{7AFE1016-B3A1-4060-B191-E5347EABAFD4}"/>
          </ac:spMkLst>
        </pc:spChg>
        <pc:spChg chg="add del mod">
          <ac:chgData name="Jace Cook" userId="ecca4f4259abffea" providerId="LiveId" clId="{875C5908-513E-4F62-ADB2-9476BD68B574}" dt="2020-01-11T13:24:02.499" v="847"/>
          <ac:spMkLst>
            <pc:docMk/>
            <pc:sldMk cId="3955729817" sldId="270"/>
            <ac:spMk id="3" creationId="{6D36584A-C9CD-4E0D-9762-DE3BC7F14AC9}"/>
          </ac:spMkLst>
        </pc:spChg>
        <pc:spChg chg="add">
          <ac:chgData name="Jace Cook" userId="ecca4f4259abffea" providerId="LiveId" clId="{875C5908-513E-4F62-ADB2-9476BD68B574}" dt="2020-01-11T13:33:47.232" v="1521"/>
          <ac:spMkLst>
            <pc:docMk/>
            <pc:sldMk cId="3955729817" sldId="270"/>
            <ac:spMk id="5" creationId="{F22F9F15-4680-4E6F-A482-AF9AF374E366}"/>
          </ac:spMkLst>
        </pc:spChg>
        <pc:spChg chg="add del">
          <ac:chgData name="Jace Cook" userId="ecca4f4259abffea" providerId="LiveId" clId="{875C5908-513E-4F62-ADB2-9476BD68B574}" dt="2020-01-11T13:37:09.288" v="1572" actId="26606"/>
          <ac:spMkLst>
            <pc:docMk/>
            <pc:sldMk cId="3955729817" sldId="270"/>
            <ac:spMk id="9" creationId="{63343D44-43C9-4591-9104-E7CDC9E7E85B}"/>
          </ac:spMkLst>
        </pc:spChg>
        <pc:spChg chg="add del">
          <ac:chgData name="Jace Cook" userId="ecca4f4259abffea" providerId="LiveId" clId="{875C5908-513E-4F62-ADB2-9476BD68B574}" dt="2020-01-11T13:37:15.186" v="1574" actId="26606"/>
          <ac:spMkLst>
            <pc:docMk/>
            <pc:sldMk cId="3955729817" sldId="270"/>
            <ac:spMk id="10" creationId="{73C994B4-9721-4148-9EEC-6793CECDE8DD}"/>
          </ac:spMkLst>
        </pc:spChg>
        <pc:spChg chg="add del">
          <ac:chgData name="Jace Cook" userId="ecca4f4259abffea" providerId="LiveId" clId="{875C5908-513E-4F62-ADB2-9476BD68B574}" dt="2020-01-11T13:37:09.288" v="1572" actId="26606"/>
          <ac:spMkLst>
            <pc:docMk/>
            <pc:sldMk cId="3955729817" sldId="270"/>
            <ac:spMk id="12" creationId="{B082622D-AAF3-4897-8629-FC918530DD86}"/>
          </ac:spMkLst>
        </pc:spChg>
        <pc:spChg chg="add del">
          <ac:chgData name="Jace Cook" userId="ecca4f4259abffea" providerId="LiveId" clId="{875C5908-513E-4F62-ADB2-9476BD68B574}" dt="2020-01-11T13:37:09.288" v="1572" actId="26606"/>
          <ac:spMkLst>
            <pc:docMk/>
            <pc:sldMk cId="3955729817" sldId="270"/>
            <ac:spMk id="14" creationId="{A7457DD9-5A45-400A-AB4B-4B4EDECA25F1}"/>
          </ac:spMkLst>
        </pc:spChg>
        <pc:spChg chg="add del">
          <ac:chgData name="Jace Cook" userId="ecca4f4259abffea" providerId="LiveId" clId="{875C5908-513E-4F62-ADB2-9476BD68B574}" dt="2020-01-11T13:37:09.288" v="1572" actId="26606"/>
          <ac:spMkLst>
            <pc:docMk/>
            <pc:sldMk cId="3955729817" sldId="270"/>
            <ac:spMk id="16" creationId="{441CF7D6-A660-431A-B0BB-140A0D5556B6}"/>
          </ac:spMkLst>
        </pc:spChg>
        <pc:spChg chg="add del">
          <ac:chgData name="Jace Cook" userId="ecca4f4259abffea" providerId="LiveId" clId="{875C5908-513E-4F62-ADB2-9476BD68B574}" dt="2020-01-11T13:37:09.288" v="1572" actId="26606"/>
          <ac:spMkLst>
            <pc:docMk/>
            <pc:sldMk cId="3955729817" sldId="270"/>
            <ac:spMk id="18" creationId="{0570A85B-3810-4F95-97B0-CBF4CCDB381C}"/>
          </ac:spMkLst>
        </pc:spChg>
        <pc:spChg chg="add del">
          <ac:chgData name="Jace Cook" userId="ecca4f4259abffea" providerId="LiveId" clId="{875C5908-513E-4F62-ADB2-9476BD68B574}" dt="2020-01-11T13:37:15.186" v="1574" actId="26606"/>
          <ac:spMkLst>
            <pc:docMk/>
            <pc:sldMk cId="3955729817" sldId="270"/>
            <ac:spMk id="21" creationId="{F9D95E49-763A-4886-B038-82F734740554}"/>
          </ac:spMkLst>
        </pc:spChg>
        <pc:spChg chg="add del">
          <ac:chgData name="Jace Cook" userId="ecca4f4259abffea" providerId="LiveId" clId="{875C5908-513E-4F62-ADB2-9476BD68B574}" dt="2020-01-11T13:37:15.186" v="1574" actId="26606"/>
          <ac:spMkLst>
            <pc:docMk/>
            <pc:sldMk cId="3955729817" sldId="270"/>
            <ac:spMk id="22" creationId="{1426356D-10CD-483F-9267-2ABFF6185FE2}"/>
          </ac:spMkLst>
        </pc:spChg>
        <pc:spChg chg="add del">
          <ac:chgData name="Jace Cook" userId="ecca4f4259abffea" providerId="LiveId" clId="{875C5908-513E-4F62-ADB2-9476BD68B574}" dt="2020-01-11T13:37:15.186" v="1574" actId="26606"/>
          <ac:spMkLst>
            <pc:docMk/>
            <pc:sldMk cId="3955729817" sldId="270"/>
            <ac:spMk id="23" creationId="{504B4E86-D05E-4842-8242-C0222A120BC7}"/>
          </ac:spMkLst>
        </pc:spChg>
        <pc:spChg chg="add del">
          <ac:chgData name="Jace Cook" userId="ecca4f4259abffea" providerId="LiveId" clId="{875C5908-513E-4F62-ADB2-9476BD68B574}" dt="2020-01-11T13:37:16.749" v="1576" actId="26606"/>
          <ac:spMkLst>
            <pc:docMk/>
            <pc:sldMk cId="3955729817" sldId="270"/>
            <ac:spMk id="34" creationId="{A3BAF07C-C39E-42EB-BB22-8D46691D9735}"/>
          </ac:spMkLst>
        </pc:spChg>
        <pc:spChg chg="add del">
          <ac:chgData name="Jace Cook" userId="ecca4f4259abffea" providerId="LiveId" clId="{875C5908-513E-4F62-ADB2-9476BD68B574}" dt="2020-01-11T13:37:16.749" v="1576" actId="26606"/>
          <ac:spMkLst>
            <pc:docMk/>
            <pc:sldMk cId="3955729817" sldId="270"/>
            <ac:spMk id="43" creationId="{83284E64-26ED-4FF5-98CB-498858FC18DD}"/>
          </ac:spMkLst>
        </pc:spChg>
        <pc:spChg chg="add del">
          <ac:chgData name="Jace Cook" userId="ecca4f4259abffea" providerId="LiveId" clId="{875C5908-513E-4F62-ADB2-9476BD68B574}" dt="2020-01-11T13:37:18.876" v="1578" actId="26606"/>
          <ac:spMkLst>
            <pc:docMk/>
            <pc:sldMk cId="3955729817" sldId="270"/>
            <ac:spMk id="45" creationId="{4E2ED6F9-63C3-4A8D-9BB4-1EA62533B672}"/>
          </ac:spMkLst>
        </pc:spChg>
        <pc:spChg chg="add del">
          <ac:chgData name="Jace Cook" userId="ecca4f4259abffea" providerId="LiveId" clId="{875C5908-513E-4F62-ADB2-9476BD68B574}" dt="2020-01-11T13:37:18.876" v="1578" actId="26606"/>
          <ac:spMkLst>
            <pc:docMk/>
            <pc:sldMk cId="3955729817" sldId="270"/>
            <ac:spMk id="46" creationId="{6D72081E-AD41-4FBB-B02B-698A68DBCA5E}"/>
          </ac:spMkLst>
        </pc:spChg>
        <pc:spChg chg="add del">
          <ac:chgData name="Jace Cook" userId="ecca4f4259abffea" providerId="LiveId" clId="{875C5908-513E-4F62-ADB2-9476BD68B574}" dt="2020-01-11T13:37:18.876" v="1578" actId="26606"/>
          <ac:spMkLst>
            <pc:docMk/>
            <pc:sldMk cId="3955729817" sldId="270"/>
            <ac:spMk id="47" creationId="{716248AD-805F-41BF-9B57-FC53E5B32F98}"/>
          </ac:spMkLst>
        </pc:spChg>
        <pc:spChg chg="add del">
          <ac:chgData name="Jace Cook" userId="ecca4f4259abffea" providerId="LiveId" clId="{875C5908-513E-4F62-ADB2-9476BD68B574}" dt="2020-01-11T13:37:18.876" v="1578" actId="26606"/>
          <ac:spMkLst>
            <pc:docMk/>
            <pc:sldMk cId="3955729817" sldId="270"/>
            <ac:spMk id="48" creationId="{1F82758F-B2B3-4F0A-BB90-4BFFEDD166D6}"/>
          </ac:spMkLst>
        </pc:spChg>
        <pc:spChg chg="add del">
          <ac:chgData name="Jace Cook" userId="ecca4f4259abffea" providerId="LiveId" clId="{875C5908-513E-4F62-ADB2-9476BD68B574}" dt="2020-01-11T13:37:18.876" v="1578" actId="26606"/>
          <ac:spMkLst>
            <pc:docMk/>
            <pc:sldMk cId="3955729817" sldId="270"/>
            <ac:spMk id="49" creationId="{4049B502-1B5B-4C83-A780-DD76332967E1}"/>
          </ac:spMkLst>
        </pc:spChg>
        <pc:spChg chg="add del">
          <ac:chgData name="Jace Cook" userId="ecca4f4259abffea" providerId="LiveId" clId="{875C5908-513E-4F62-ADB2-9476BD68B574}" dt="2020-01-11T13:44:53.601" v="1799" actId="26606"/>
          <ac:spMkLst>
            <pc:docMk/>
            <pc:sldMk cId="3955729817" sldId="270"/>
            <ac:spMk id="51" creationId="{B082622D-AAF3-4897-8629-FC918530DD86}"/>
          </ac:spMkLst>
        </pc:spChg>
        <pc:spChg chg="add del">
          <ac:chgData name="Jace Cook" userId="ecca4f4259abffea" providerId="LiveId" clId="{875C5908-513E-4F62-ADB2-9476BD68B574}" dt="2020-01-11T13:44:53.601" v="1799" actId="26606"/>
          <ac:spMkLst>
            <pc:docMk/>
            <pc:sldMk cId="3955729817" sldId="270"/>
            <ac:spMk id="52" creationId="{A7457DD9-5A45-400A-AB4B-4B4EDECA25F1}"/>
          </ac:spMkLst>
        </pc:spChg>
        <pc:spChg chg="add del">
          <ac:chgData name="Jace Cook" userId="ecca4f4259abffea" providerId="LiveId" clId="{875C5908-513E-4F62-ADB2-9476BD68B574}" dt="2020-01-11T13:44:53.601" v="1799" actId="26606"/>
          <ac:spMkLst>
            <pc:docMk/>
            <pc:sldMk cId="3955729817" sldId="270"/>
            <ac:spMk id="53" creationId="{441CF7D6-A660-431A-B0BB-140A0D5556B6}"/>
          </ac:spMkLst>
        </pc:spChg>
        <pc:spChg chg="add del">
          <ac:chgData name="Jace Cook" userId="ecca4f4259abffea" providerId="LiveId" clId="{875C5908-513E-4F62-ADB2-9476BD68B574}" dt="2020-01-11T13:44:53.601" v="1799" actId="26606"/>
          <ac:spMkLst>
            <pc:docMk/>
            <pc:sldMk cId="3955729817" sldId="270"/>
            <ac:spMk id="54" creationId="{0570A85B-3810-4F95-97B0-CBF4CCDB381C}"/>
          </ac:spMkLst>
        </pc:spChg>
        <pc:spChg chg="add del mod">
          <ac:chgData name="Jace Cook" userId="ecca4f4259abffea" providerId="LiveId" clId="{875C5908-513E-4F62-ADB2-9476BD68B574}" dt="2020-01-11T13:44:26.895" v="1796" actId="478"/>
          <ac:spMkLst>
            <pc:docMk/>
            <pc:sldMk cId="3955729817" sldId="270"/>
            <ac:spMk id="55" creationId="{63343D44-43C9-4591-9104-E7CDC9E7E85B}"/>
          </ac:spMkLst>
        </pc:spChg>
        <pc:spChg chg="add del">
          <ac:chgData name="Jace Cook" userId="ecca4f4259abffea" providerId="LiveId" clId="{875C5908-513E-4F62-ADB2-9476BD68B574}" dt="2020-01-11T13:44:53.583" v="1798" actId="26606"/>
          <ac:spMkLst>
            <pc:docMk/>
            <pc:sldMk cId="3955729817" sldId="270"/>
            <ac:spMk id="59" creationId="{017517EF-BD4D-4055-BDB4-A322C53568AD}"/>
          </ac:spMkLst>
        </pc:spChg>
        <pc:spChg chg="add del">
          <ac:chgData name="Jace Cook" userId="ecca4f4259abffea" providerId="LiveId" clId="{875C5908-513E-4F62-ADB2-9476BD68B574}" dt="2020-01-11T13:44:53.583" v="1798" actId="26606"/>
          <ac:spMkLst>
            <pc:docMk/>
            <pc:sldMk cId="3955729817" sldId="270"/>
            <ac:spMk id="61" creationId="{0ADDB668-2CA4-4D2B-9C34-3487CA330BA8}"/>
          </ac:spMkLst>
        </pc:spChg>
        <pc:spChg chg="add del">
          <ac:chgData name="Jace Cook" userId="ecca4f4259abffea" providerId="LiveId" clId="{875C5908-513E-4F62-ADB2-9476BD68B574}" dt="2020-01-11T13:44:53.583" v="1798" actId="26606"/>
          <ac:spMkLst>
            <pc:docMk/>
            <pc:sldMk cId="3955729817" sldId="270"/>
            <ac:spMk id="63" creationId="{2568BC19-F052-4108-93E1-6A3D1DEC072F}"/>
          </ac:spMkLst>
        </pc:spChg>
        <pc:spChg chg="add del">
          <ac:chgData name="Jace Cook" userId="ecca4f4259abffea" providerId="LiveId" clId="{875C5908-513E-4F62-ADB2-9476BD68B574}" dt="2020-01-11T13:44:53.583" v="1798" actId="26606"/>
          <ac:spMkLst>
            <pc:docMk/>
            <pc:sldMk cId="3955729817" sldId="270"/>
            <ac:spMk id="65" creationId="{D5FD337D-4D6B-4C8B-B6F5-121097E09881}"/>
          </ac:spMkLst>
        </pc:spChg>
        <pc:spChg chg="add">
          <ac:chgData name="Jace Cook" userId="ecca4f4259abffea" providerId="LiveId" clId="{875C5908-513E-4F62-ADB2-9476BD68B574}" dt="2020-01-11T13:44:53.601" v="1799" actId="26606"/>
          <ac:spMkLst>
            <pc:docMk/>
            <pc:sldMk cId="3955729817" sldId="270"/>
            <ac:spMk id="67" creationId="{71CFE9EA-50D8-4028-BE42-DC2D813BEA66}"/>
          </ac:spMkLst>
        </pc:spChg>
        <pc:grpChg chg="add del">
          <ac:chgData name="Jace Cook" userId="ecca4f4259abffea" providerId="LiveId" clId="{875C5908-513E-4F62-ADB2-9476BD68B574}" dt="2020-01-11T13:37:16.749" v="1576" actId="26606"/>
          <ac:grpSpMkLst>
            <pc:docMk/>
            <pc:sldMk cId="3955729817" sldId="270"/>
            <ac:grpSpMk id="35" creationId="{D8E9CF54-0466-4261-9E62-0249E60E1886}"/>
          </ac:grpSpMkLst>
        </pc:grpChg>
        <pc:picChg chg="add mod modCrop">
          <ac:chgData name="Jace Cook" userId="ecca4f4259abffea" providerId="LiveId" clId="{875C5908-513E-4F62-ADB2-9476BD68B574}" dt="2020-01-11T13:44:53.601" v="1799" actId="26606"/>
          <ac:picMkLst>
            <pc:docMk/>
            <pc:sldMk cId="3955729817" sldId="270"/>
            <ac:picMk id="4" creationId="{5243E1CE-856B-4712-A1EF-A04C20F5DAB5}"/>
          </ac:picMkLst>
        </pc:picChg>
        <pc:picChg chg="add">
          <ac:chgData name="Jace Cook" userId="ecca4f4259abffea" providerId="LiveId" clId="{875C5908-513E-4F62-ADB2-9476BD68B574}" dt="2020-01-11T13:46:31.675" v="1813"/>
          <ac:picMkLst>
            <pc:docMk/>
            <pc:sldMk cId="3955729817" sldId="270"/>
            <ac:picMk id="56" creationId="{FCF3D585-2E77-4009-89D2-C217C5E947C5}"/>
          </ac:picMkLst>
        </pc:picChg>
        <pc:cxnChg chg="add del">
          <ac:chgData name="Jace Cook" userId="ecca4f4259abffea" providerId="LiveId" clId="{875C5908-513E-4F62-ADB2-9476BD68B574}" dt="2020-01-11T13:37:15.186" v="1574" actId="26606"/>
          <ac:cxnSpMkLst>
            <pc:docMk/>
            <pc:sldMk cId="3955729817" sldId="270"/>
            <ac:cxnSpMk id="20" creationId="{ED9C04A9-04B4-4ED7-94E7-B13134C8D0D0}"/>
          </ac:cxnSpMkLst>
        </pc:cxnChg>
        <pc:cxnChg chg="add del">
          <ac:chgData name="Jace Cook" userId="ecca4f4259abffea" providerId="LiveId" clId="{875C5908-513E-4F62-ADB2-9476BD68B574}" dt="2020-01-11T13:37:15.186" v="1574" actId="26606"/>
          <ac:cxnSpMkLst>
            <pc:docMk/>
            <pc:sldMk cId="3955729817" sldId="270"/>
            <ac:cxnSpMk id="24" creationId="{EE9C6408-AA0E-411D-A5D2-E5F13306F898}"/>
          </ac:cxnSpMkLst>
        </pc:cxnChg>
        <pc:cxnChg chg="add">
          <ac:chgData name="Jace Cook" userId="ecca4f4259abffea" providerId="LiveId" clId="{875C5908-513E-4F62-ADB2-9476BD68B574}" dt="2020-01-11T13:44:53.601" v="1799" actId="26606"/>
          <ac:cxnSpMkLst>
            <pc:docMk/>
            <pc:sldMk cId="3955729817" sldId="270"/>
            <ac:cxnSpMk id="68" creationId="{9A218DD6-0CC7-465B-B80F-747F97B4021F}"/>
          </ac:cxnSpMkLst>
        </pc:cxnChg>
      </pc:sldChg>
      <pc:sldChg chg="addSp delSp modSp add mod modTransition setBg">
        <pc:chgData name="Jace Cook" userId="ecca4f4259abffea" providerId="LiveId" clId="{875C5908-513E-4F62-ADB2-9476BD68B574}" dt="2020-01-11T13:50:02.638" v="1832"/>
        <pc:sldMkLst>
          <pc:docMk/>
          <pc:sldMk cId="2585639145" sldId="271"/>
        </pc:sldMkLst>
        <pc:spChg chg="mod">
          <ac:chgData name="Jace Cook" userId="ecca4f4259abffea" providerId="LiveId" clId="{875C5908-513E-4F62-ADB2-9476BD68B574}" dt="2020-01-11T13:45:18.897" v="1804" actId="26606"/>
          <ac:spMkLst>
            <pc:docMk/>
            <pc:sldMk cId="2585639145" sldId="271"/>
            <ac:spMk id="2" creationId="{658234EF-6C2B-46F5-A990-EBF6A3B928A7}"/>
          </ac:spMkLst>
        </pc:spChg>
        <pc:spChg chg="add">
          <ac:chgData name="Jace Cook" userId="ecca4f4259abffea" providerId="LiveId" clId="{875C5908-513E-4F62-ADB2-9476BD68B574}" dt="2020-01-11T13:33:54.962" v="1523"/>
          <ac:spMkLst>
            <pc:docMk/>
            <pc:sldMk cId="2585639145" sldId="271"/>
            <ac:spMk id="4" creationId="{0DD4944E-1B81-464F-A4CC-C718004FCC5E}"/>
          </ac:spMkLst>
        </pc:spChg>
        <pc:spChg chg="add del">
          <ac:chgData name="Jace Cook" userId="ecca4f4259abffea" providerId="LiveId" clId="{875C5908-513E-4F62-ADB2-9476BD68B574}" dt="2020-01-11T13:45:18.897" v="1804" actId="26606"/>
          <ac:spMkLst>
            <pc:docMk/>
            <pc:sldMk cId="2585639145" sldId="271"/>
            <ac:spMk id="9" creationId="{017517EF-BD4D-4055-BDB4-A322C53568AD}"/>
          </ac:spMkLst>
        </pc:spChg>
        <pc:spChg chg="add del">
          <ac:chgData name="Jace Cook" userId="ecca4f4259abffea" providerId="LiveId" clId="{875C5908-513E-4F62-ADB2-9476BD68B574}" dt="2020-01-11T13:45:18.897" v="1804" actId="26606"/>
          <ac:spMkLst>
            <pc:docMk/>
            <pc:sldMk cId="2585639145" sldId="271"/>
            <ac:spMk id="11" creationId="{0ADDB668-2CA4-4D2B-9C34-3487CA330BA8}"/>
          </ac:spMkLst>
        </pc:spChg>
        <pc:spChg chg="add del">
          <ac:chgData name="Jace Cook" userId="ecca4f4259abffea" providerId="LiveId" clId="{875C5908-513E-4F62-ADB2-9476BD68B574}" dt="2020-01-11T13:45:18.897" v="1804" actId="26606"/>
          <ac:spMkLst>
            <pc:docMk/>
            <pc:sldMk cId="2585639145" sldId="271"/>
            <ac:spMk id="13" creationId="{2568BC19-F052-4108-93E1-6A3D1DEC072F}"/>
          </ac:spMkLst>
        </pc:spChg>
        <pc:spChg chg="add del">
          <ac:chgData name="Jace Cook" userId="ecca4f4259abffea" providerId="LiveId" clId="{875C5908-513E-4F62-ADB2-9476BD68B574}" dt="2020-01-11T13:45:18.897" v="1804" actId="26606"/>
          <ac:spMkLst>
            <pc:docMk/>
            <pc:sldMk cId="2585639145" sldId="271"/>
            <ac:spMk id="15" creationId="{D5FD337D-4D6B-4C8B-B6F5-121097E09881}"/>
          </ac:spMkLst>
        </pc:spChg>
        <pc:spChg chg="add">
          <ac:chgData name="Jace Cook" userId="ecca4f4259abffea" providerId="LiveId" clId="{875C5908-513E-4F62-ADB2-9476BD68B574}" dt="2020-01-11T13:45:18.897" v="1804" actId="26606"/>
          <ac:spMkLst>
            <pc:docMk/>
            <pc:sldMk cId="2585639145" sldId="271"/>
            <ac:spMk id="20" creationId="{71CFE9EA-50D8-4028-BE42-DC2D813BEA66}"/>
          </ac:spMkLst>
        </pc:spChg>
        <pc:picChg chg="add mod modCrop">
          <ac:chgData name="Jace Cook" userId="ecca4f4259abffea" providerId="LiveId" clId="{875C5908-513E-4F62-ADB2-9476BD68B574}" dt="2020-01-11T13:45:18.897" v="1804" actId="26606"/>
          <ac:picMkLst>
            <pc:docMk/>
            <pc:sldMk cId="2585639145" sldId="271"/>
            <ac:picMk id="3" creationId="{77F672AD-A944-4C3F-8A3C-AAB85E30AAF8}"/>
          </ac:picMkLst>
        </pc:picChg>
        <pc:picChg chg="add">
          <ac:chgData name="Jace Cook" userId="ecca4f4259abffea" providerId="LiveId" clId="{875C5908-513E-4F62-ADB2-9476BD68B574}" dt="2020-01-11T13:46:26.711" v="1811"/>
          <ac:picMkLst>
            <pc:docMk/>
            <pc:sldMk cId="2585639145" sldId="271"/>
            <ac:picMk id="12" creationId="{CA38F7E7-4B99-4B80-B803-31A8E8B29094}"/>
          </ac:picMkLst>
        </pc:picChg>
        <pc:cxnChg chg="add">
          <ac:chgData name="Jace Cook" userId="ecca4f4259abffea" providerId="LiveId" clId="{875C5908-513E-4F62-ADB2-9476BD68B574}" dt="2020-01-11T13:45:18.897" v="1804" actId="26606"/>
          <ac:cxnSpMkLst>
            <pc:docMk/>
            <pc:sldMk cId="2585639145" sldId="271"/>
            <ac:cxnSpMk id="22" creationId="{9A218DD6-0CC7-465B-B80F-747F97B4021F}"/>
          </ac:cxnSpMkLst>
        </pc:cxnChg>
      </pc:sldChg>
      <pc:sldMasterChg chg="modTransition modSldLayout">
        <pc:chgData name="Jace Cook" userId="ecca4f4259abffea" providerId="LiveId" clId="{875C5908-513E-4F62-ADB2-9476BD68B574}" dt="2020-01-11T13:50:02.638" v="1832"/>
        <pc:sldMasterMkLst>
          <pc:docMk/>
          <pc:sldMasterMk cId="2489363292" sldId="2147483824"/>
        </pc:sldMasterMkLst>
        <pc:sldLayoutChg chg="modTransition">
          <pc:chgData name="Jace Cook" userId="ecca4f4259abffea" providerId="LiveId" clId="{875C5908-513E-4F62-ADB2-9476BD68B574}" dt="2020-01-11T13:50:02.638" v="1832"/>
          <pc:sldLayoutMkLst>
            <pc:docMk/>
            <pc:sldMasterMk cId="2489363292" sldId="2147483824"/>
            <pc:sldLayoutMk cId="1231694402" sldId="2147483825"/>
          </pc:sldLayoutMkLst>
        </pc:sldLayoutChg>
        <pc:sldLayoutChg chg="modTransition">
          <pc:chgData name="Jace Cook" userId="ecca4f4259abffea" providerId="LiveId" clId="{875C5908-513E-4F62-ADB2-9476BD68B574}" dt="2020-01-11T13:50:02.638" v="1832"/>
          <pc:sldLayoutMkLst>
            <pc:docMk/>
            <pc:sldMasterMk cId="2489363292" sldId="2147483824"/>
            <pc:sldLayoutMk cId="1467042931" sldId="2147483826"/>
          </pc:sldLayoutMkLst>
        </pc:sldLayoutChg>
        <pc:sldLayoutChg chg="modTransition">
          <pc:chgData name="Jace Cook" userId="ecca4f4259abffea" providerId="LiveId" clId="{875C5908-513E-4F62-ADB2-9476BD68B574}" dt="2020-01-11T13:50:02.638" v="1832"/>
          <pc:sldLayoutMkLst>
            <pc:docMk/>
            <pc:sldMasterMk cId="2489363292" sldId="2147483824"/>
            <pc:sldLayoutMk cId="4044063797" sldId="2147483827"/>
          </pc:sldLayoutMkLst>
        </pc:sldLayoutChg>
        <pc:sldLayoutChg chg="modTransition">
          <pc:chgData name="Jace Cook" userId="ecca4f4259abffea" providerId="LiveId" clId="{875C5908-513E-4F62-ADB2-9476BD68B574}" dt="2020-01-11T13:50:02.638" v="1832"/>
          <pc:sldLayoutMkLst>
            <pc:docMk/>
            <pc:sldMasterMk cId="2489363292" sldId="2147483824"/>
            <pc:sldLayoutMk cId="2881220523" sldId="2147483828"/>
          </pc:sldLayoutMkLst>
        </pc:sldLayoutChg>
        <pc:sldLayoutChg chg="modTransition">
          <pc:chgData name="Jace Cook" userId="ecca4f4259abffea" providerId="LiveId" clId="{875C5908-513E-4F62-ADB2-9476BD68B574}" dt="2020-01-11T13:50:02.638" v="1832"/>
          <pc:sldLayoutMkLst>
            <pc:docMk/>
            <pc:sldMasterMk cId="2489363292" sldId="2147483824"/>
            <pc:sldLayoutMk cId="828864191" sldId="2147483829"/>
          </pc:sldLayoutMkLst>
        </pc:sldLayoutChg>
        <pc:sldLayoutChg chg="modTransition">
          <pc:chgData name="Jace Cook" userId="ecca4f4259abffea" providerId="LiveId" clId="{875C5908-513E-4F62-ADB2-9476BD68B574}" dt="2020-01-11T13:50:02.638" v="1832"/>
          <pc:sldLayoutMkLst>
            <pc:docMk/>
            <pc:sldMasterMk cId="2489363292" sldId="2147483824"/>
            <pc:sldLayoutMk cId="171026300" sldId="2147483830"/>
          </pc:sldLayoutMkLst>
        </pc:sldLayoutChg>
        <pc:sldLayoutChg chg="modTransition">
          <pc:chgData name="Jace Cook" userId="ecca4f4259abffea" providerId="LiveId" clId="{875C5908-513E-4F62-ADB2-9476BD68B574}" dt="2020-01-11T13:50:02.638" v="1832"/>
          <pc:sldLayoutMkLst>
            <pc:docMk/>
            <pc:sldMasterMk cId="2489363292" sldId="2147483824"/>
            <pc:sldLayoutMk cId="163297421" sldId="2147483831"/>
          </pc:sldLayoutMkLst>
        </pc:sldLayoutChg>
        <pc:sldLayoutChg chg="modTransition">
          <pc:chgData name="Jace Cook" userId="ecca4f4259abffea" providerId="LiveId" clId="{875C5908-513E-4F62-ADB2-9476BD68B574}" dt="2020-01-11T13:50:02.638" v="1832"/>
          <pc:sldLayoutMkLst>
            <pc:docMk/>
            <pc:sldMasterMk cId="2489363292" sldId="2147483824"/>
            <pc:sldLayoutMk cId="2072311968" sldId="2147483832"/>
          </pc:sldLayoutMkLst>
        </pc:sldLayoutChg>
        <pc:sldLayoutChg chg="modTransition">
          <pc:chgData name="Jace Cook" userId="ecca4f4259abffea" providerId="LiveId" clId="{875C5908-513E-4F62-ADB2-9476BD68B574}" dt="2020-01-11T13:50:02.638" v="1832"/>
          <pc:sldLayoutMkLst>
            <pc:docMk/>
            <pc:sldMasterMk cId="2489363292" sldId="2147483824"/>
            <pc:sldLayoutMk cId="2482837440" sldId="2147483833"/>
          </pc:sldLayoutMkLst>
        </pc:sldLayoutChg>
        <pc:sldLayoutChg chg="modTransition">
          <pc:chgData name="Jace Cook" userId="ecca4f4259abffea" providerId="LiveId" clId="{875C5908-513E-4F62-ADB2-9476BD68B574}" dt="2020-01-11T13:50:02.638" v="1832"/>
          <pc:sldLayoutMkLst>
            <pc:docMk/>
            <pc:sldMasterMk cId="2489363292" sldId="2147483824"/>
            <pc:sldLayoutMk cId="833494729" sldId="2147483834"/>
          </pc:sldLayoutMkLst>
        </pc:sldLayoutChg>
        <pc:sldLayoutChg chg="modTransition">
          <pc:chgData name="Jace Cook" userId="ecca4f4259abffea" providerId="LiveId" clId="{875C5908-513E-4F62-ADB2-9476BD68B574}" dt="2020-01-11T13:50:02.638" v="1832"/>
          <pc:sldLayoutMkLst>
            <pc:docMk/>
            <pc:sldMasterMk cId="2489363292" sldId="2147483824"/>
            <pc:sldLayoutMk cId="2666915901" sldId="214748383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49FBC-DCCF-4CD9-802B-7096A89A89FD}"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86C5B-820A-468A-9107-955C93EFF8DB}" type="slidenum">
              <a:rPr lang="en-US" smtClean="0"/>
              <a:t>‹#›</a:t>
            </a:fld>
            <a:endParaRPr lang="en-US"/>
          </a:p>
        </p:txBody>
      </p:sp>
    </p:spTree>
    <p:extLst>
      <p:ext uri="{BB962C8B-B14F-4D97-AF65-F5344CB8AC3E}">
        <p14:creationId xmlns:p14="http://schemas.microsoft.com/office/powerpoint/2010/main" val="138193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9D56-5493-43AE-8895-AF33BD9E2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B9A0B-A33B-4370-BC61-B0E3F623D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B0DEC-2123-4CD6-9CDC-E3E5A22E4514}"/>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5CFA4B7E-F748-4520-AE14-1733BF5D4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A95D-845D-4B62-AA59-44EE87196D4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2316944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21DA-B3AF-4DA9-8077-E4EE6BA39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0316E-B767-486E-AB56-0FEF7E6AE0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5FC64-9A08-482F-B245-ABD0072E398A}"/>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7043E77B-BE30-472A-B773-6FCFB996C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5FB3-17AD-4801-B11E-39C1809B7B0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334947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77C80-BBFE-452A-800A-45F20AFDB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05247-9A22-4646-838F-B4D16C788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74CD6-F6CD-4157-908A-D39A4CF72EE7}"/>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C8FAEE4C-D145-471C-BF2E-5B2E67C03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3DF2B-BCBA-4ED9-910F-0783B9EBADB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666915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4CFA-E7FA-42DA-B8ED-D875971FB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09609-4537-4291-BD7E-1932486609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A1A84-1D6D-4FED-8C6C-2CB28EAA3521}"/>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06DE0F17-AD87-472F-809A-9F927206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1669C-6444-48BD-BFFF-0A446D632FEA}"/>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4670429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CFD8-18E3-4607-9439-7309C2640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4D6D6C-AC42-4C86-85DB-F747D14A2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AC1F6D-4D35-491A-9B36-223DC2B05D52}"/>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30EAF698-E06E-4E0D-B6EE-21D9F78DC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643FF-6090-4DC1-A976-FAF33C3E99FF}"/>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40440637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8D4B-33A7-4D7D-8AE5-0B6EA40DC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868A6-19FD-4A7D-91EE-74435FEF5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9493F-9C0A-454A-A0E6-66313607A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8B93D-CFE6-4455-9971-2AF63E0D8DCD}"/>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6" name="Footer Placeholder 5">
            <a:extLst>
              <a:ext uri="{FF2B5EF4-FFF2-40B4-BE49-F238E27FC236}">
                <a16:creationId xmlns:a16="http://schemas.microsoft.com/office/drawing/2014/main" id="{2F5B0065-504C-426A-A8FD-12B359670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1F584-F0FA-46C8-9870-5DFD07EBB9E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8812205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ACFC-5D0D-4421-80E4-8F4E3FDF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F9E25-D318-4F82-B9A1-D01BC37F1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9A5211-E911-4A3A-AEFA-530387E1C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95C557-0882-4191-8530-BF5783483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341B9-87F9-4BF4-923B-5986529F4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091F6-B717-4555-8809-49684D6A4610}"/>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8" name="Footer Placeholder 7">
            <a:extLst>
              <a:ext uri="{FF2B5EF4-FFF2-40B4-BE49-F238E27FC236}">
                <a16:creationId xmlns:a16="http://schemas.microsoft.com/office/drawing/2014/main" id="{14A7CE25-F832-421F-B900-E5E6E52E1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76CF6-9828-47CA-B039-A4E83769B8E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288641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78-94C0-491E-ABDC-2A5A9AA0A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BF39D-E59D-4BF8-AB9C-12183184A805}"/>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4" name="Footer Placeholder 3">
            <a:extLst>
              <a:ext uri="{FF2B5EF4-FFF2-40B4-BE49-F238E27FC236}">
                <a16:creationId xmlns:a16="http://schemas.microsoft.com/office/drawing/2014/main" id="{A85BDBFB-48EA-4744-B9A6-0B60BFDE3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FD621-0575-4C81-8AB6-A64CB25D98BC}"/>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710263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E1F5B-B540-4911-B8E9-6AF808B6F179}"/>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3" name="Footer Placeholder 2">
            <a:extLst>
              <a:ext uri="{FF2B5EF4-FFF2-40B4-BE49-F238E27FC236}">
                <a16:creationId xmlns:a16="http://schemas.microsoft.com/office/drawing/2014/main" id="{E2A4E15C-EC1B-409F-AF90-B4729CB57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81A741-1FBC-4727-ABC8-55A0BDE0966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632974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8A8F-20B6-4396-8C49-701EB44FE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BFE78-B911-4CDF-9AF2-5D7493D50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B49B8-B4CE-4398-B032-3ACDC8779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0AA8C-9CD7-49BC-9715-1869A537CC1F}"/>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6" name="Footer Placeholder 5">
            <a:extLst>
              <a:ext uri="{FF2B5EF4-FFF2-40B4-BE49-F238E27FC236}">
                <a16:creationId xmlns:a16="http://schemas.microsoft.com/office/drawing/2014/main" id="{7215DF6B-887C-47B7-B7A8-B5A5F2BED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07CCC-639A-4A85-9258-71318C49DC1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0723119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680C-C86D-40C9-9443-31625E6AB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A4DB34-9D17-4E9B-8A96-BFF98F14B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C32F5-A4CE-4B7C-880A-6BDBDA00E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E0449-3D7E-495D-AB76-C5C0613C2C25}"/>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6" name="Footer Placeholder 5">
            <a:extLst>
              <a:ext uri="{FF2B5EF4-FFF2-40B4-BE49-F238E27FC236}">
                <a16:creationId xmlns:a16="http://schemas.microsoft.com/office/drawing/2014/main" id="{6088F394-0481-4F0C-B14E-87A655564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3850D-EE06-4807-94BA-6B91B910AB7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4828374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74235-E21B-4E72-BC03-C12A774F3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9D583-7B51-4317-84BB-D0588E6E6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A1EAD-22AD-4AAA-B4D3-A605BF190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9E6EBDAF-1E40-4743-99C2-1295C4C27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DF9A90-66DC-4247-98F4-AF02D7BDB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CCC40-D9B0-4504-ABD2-E9A3371E8387}" type="slidenum">
              <a:rPr lang="en-US" smtClean="0"/>
              <a:t>‹#›</a:t>
            </a:fld>
            <a:endParaRPr lang="en-US"/>
          </a:p>
        </p:txBody>
      </p:sp>
    </p:spTree>
    <p:extLst>
      <p:ext uri="{BB962C8B-B14F-4D97-AF65-F5344CB8AC3E}">
        <p14:creationId xmlns:p14="http://schemas.microsoft.com/office/powerpoint/2010/main" val="248936329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hyperlink" Target="https://worldhappiness.report/" TargetMode="Externa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A57A8FF7-9666-4356-A84B-183FDAE82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A4080-8E75-470C-9CD5-8338075CAE18}"/>
              </a:ext>
            </a:extLst>
          </p:cNvPr>
          <p:cNvSpPr>
            <a:spLocks noGrp="1"/>
          </p:cNvSpPr>
          <p:nvPr>
            <p:ph type="ctrTitle"/>
          </p:nvPr>
        </p:nvSpPr>
        <p:spPr>
          <a:xfrm>
            <a:off x="651307" y="640081"/>
            <a:ext cx="3377183" cy="3681976"/>
          </a:xfrm>
          <a:noFill/>
        </p:spPr>
        <p:txBody>
          <a:bodyPr>
            <a:normAutofit/>
          </a:bodyPr>
          <a:lstStyle/>
          <a:p>
            <a:pPr algn="r"/>
            <a:r>
              <a:rPr lang="en-US" sz="5400">
                <a:solidFill>
                  <a:schemeClr val="bg1"/>
                </a:solidFill>
              </a:rPr>
              <a:t>World Happiness Project </a:t>
            </a:r>
          </a:p>
        </p:txBody>
      </p:sp>
      <p:sp>
        <p:nvSpPr>
          <p:cNvPr id="3" name="Subtitle 2">
            <a:extLst>
              <a:ext uri="{FF2B5EF4-FFF2-40B4-BE49-F238E27FC236}">
                <a16:creationId xmlns:a16="http://schemas.microsoft.com/office/drawing/2014/main" id="{01B18358-7BA7-45C9-8111-F3F7C523BC75}"/>
              </a:ext>
            </a:extLst>
          </p:cNvPr>
          <p:cNvSpPr>
            <a:spLocks noGrp="1"/>
          </p:cNvSpPr>
          <p:nvPr>
            <p:ph type="subTitle" idx="1"/>
          </p:nvPr>
        </p:nvSpPr>
        <p:spPr>
          <a:xfrm>
            <a:off x="651307" y="4460487"/>
            <a:ext cx="3377184" cy="1757433"/>
          </a:xfrm>
          <a:noFill/>
        </p:spPr>
        <p:txBody>
          <a:bodyPr>
            <a:normAutofit/>
          </a:bodyPr>
          <a:lstStyle/>
          <a:p>
            <a:pPr algn="r"/>
            <a:r>
              <a:rPr lang="en-US" sz="2800" dirty="0">
                <a:solidFill>
                  <a:schemeClr val="accent1">
                    <a:lumMod val="20000"/>
                    <a:lumOff val="80000"/>
                  </a:schemeClr>
                </a:solidFill>
              </a:rPr>
              <a:t>Jason Cook</a:t>
            </a:r>
          </a:p>
          <a:p>
            <a:pPr algn="r"/>
            <a:r>
              <a:rPr lang="en-US" sz="2800" dirty="0">
                <a:solidFill>
                  <a:schemeClr val="accent1">
                    <a:lumMod val="20000"/>
                    <a:lumOff val="80000"/>
                  </a:schemeClr>
                </a:solidFill>
              </a:rPr>
              <a:t>Michael Park</a:t>
            </a:r>
          </a:p>
          <a:p>
            <a:pPr algn="r"/>
            <a:r>
              <a:rPr lang="en-US" sz="2800" dirty="0">
                <a:solidFill>
                  <a:schemeClr val="accent1">
                    <a:lumMod val="20000"/>
                    <a:lumOff val="80000"/>
                  </a:schemeClr>
                </a:solidFill>
              </a:rPr>
              <a:t>Tammy </a:t>
            </a:r>
            <a:r>
              <a:rPr lang="en-US" sz="2800" dirty="0" err="1">
                <a:solidFill>
                  <a:schemeClr val="accent1">
                    <a:lumMod val="20000"/>
                    <a:lumOff val="80000"/>
                  </a:schemeClr>
                </a:solidFill>
              </a:rPr>
              <a:t>Ura</a:t>
            </a:r>
            <a:r>
              <a:rPr lang="en-US" sz="2800" dirty="0">
                <a:solidFill>
                  <a:schemeClr val="accent1">
                    <a:lumMod val="20000"/>
                    <a:lumOff val="80000"/>
                  </a:schemeClr>
                </a:solidFill>
              </a:rPr>
              <a:t>-Aguilar</a:t>
            </a:r>
          </a:p>
        </p:txBody>
      </p:sp>
      <p:pic>
        <p:nvPicPr>
          <p:cNvPr id="4" name="Picture 3">
            <a:extLst>
              <a:ext uri="{FF2B5EF4-FFF2-40B4-BE49-F238E27FC236}">
                <a16:creationId xmlns:a16="http://schemas.microsoft.com/office/drawing/2014/main" id="{CB504ADC-E463-405E-9CEF-D16DCB2425D9}"/>
              </a:ext>
            </a:extLst>
          </p:cNvPr>
          <p:cNvPicPr>
            <a:picLocks noChangeAspect="1"/>
          </p:cNvPicPr>
          <p:nvPr/>
        </p:nvPicPr>
        <p:blipFill rotWithShape="1">
          <a:blip r:embed="rId2"/>
          <a:srcRect t="8719" r="-3" b="524"/>
          <a:stretch/>
        </p:blipFill>
        <p:spPr>
          <a:xfrm>
            <a:off x="4654297" y="10"/>
            <a:ext cx="7537704" cy="6857990"/>
          </a:xfrm>
          <a:prstGeom prst="rect">
            <a:avLst/>
          </a:prstGeom>
        </p:spPr>
      </p:pic>
    </p:spTree>
    <p:extLst>
      <p:ext uri="{BB962C8B-B14F-4D97-AF65-F5344CB8AC3E}">
        <p14:creationId xmlns:p14="http://schemas.microsoft.com/office/powerpoint/2010/main" val="2079386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58">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FE1016-B3A1-4060-B191-E5347EABAFD4}"/>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Freedom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68" name="Straight Connector 60">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243E1CE-856B-4712-A1EF-A04C20F5DAB5}"/>
              </a:ext>
            </a:extLst>
          </p:cNvPr>
          <p:cNvPicPr>
            <a:picLocks noChangeAspect="1"/>
          </p:cNvPicPr>
          <p:nvPr/>
        </p:nvPicPr>
        <p:blipFill rotWithShape="1">
          <a:blip r:embed="rId2">
            <a:extLst>
              <a:ext uri="{28A0092B-C50C-407E-A947-70E740481C1C}">
                <a14:useLocalDpi xmlns:a14="http://schemas.microsoft.com/office/drawing/2010/main" val="0"/>
              </a:ext>
            </a:extLst>
          </a:blip>
          <a:srcRect t="10838" r="1" b="1"/>
          <a:stretch/>
        </p:blipFill>
        <p:spPr>
          <a:xfrm>
            <a:off x="777240" y="2593348"/>
            <a:ext cx="10637520" cy="3319615"/>
          </a:xfrm>
          <a:prstGeom prst="rect">
            <a:avLst/>
          </a:prstGeom>
        </p:spPr>
      </p:pic>
      <p:sp>
        <p:nvSpPr>
          <p:cNvPr id="5" name="Slide Number Placeholder 6">
            <a:extLst>
              <a:ext uri="{FF2B5EF4-FFF2-40B4-BE49-F238E27FC236}">
                <a16:creationId xmlns:a16="http://schemas.microsoft.com/office/drawing/2014/main" id="{F22F9F15-4680-4E6F-A482-AF9AF374E366}"/>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10</a:t>
            </a:fld>
            <a:endParaRPr lang="en-US" dirty="0">
              <a:solidFill>
                <a:schemeClr val="bg1"/>
              </a:solidFill>
            </a:endParaRPr>
          </a:p>
        </p:txBody>
      </p:sp>
      <p:pic>
        <p:nvPicPr>
          <p:cNvPr id="56" name="Graphic 23" descr="Business Growth">
            <a:extLst>
              <a:ext uri="{FF2B5EF4-FFF2-40B4-BE49-F238E27FC236}">
                <a16:creationId xmlns:a16="http://schemas.microsoft.com/office/drawing/2014/main" id="{FCF3D585-2E77-4009-89D2-C217C5E947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3955729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FD7C14-6F3E-47DD-8579-CA01EBB32D7B}"/>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Corruption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23" name="Straight Connector 22">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1890948-AA8B-7E40-8564-7987F1695D98}"/>
              </a:ext>
            </a:extLst>
          </p:cNvPr>
          <p:cNvPicPr>
            <a:picLocks noChangeAspect="1"/>
          </p:cNvPicPr>
          <p:nvPr/>
        </p:nvPicPr>
        <p:blipFill rotWithShape="1">
          <a:blip r:embed="rId2">
            <a:extLst>
              <a:ext uri="{28A0092B-C50C-407E-A947-70E740481C1C}">
                <a14:useLocalDpi xmlns:a14="http://schemas.microsoft.com/office/drawing/2010/main" val="0"/>
              </a:ext>
            </a:extLst>
          </a:blip>
          <a:srcRect l="8866" r="7544"/>
          <a:stretch/>
        </p:blipFill>
        <p:spPr>
          <a:xfrm>
            <a:off x="1073148" y="2150036"/>
            <a:ext cx="10045704" cy="4206240"/>
          </a:xfrm>
          <a:prstGeom prst="rect">
            <a:avLst/>
          </a:prstGeom>
        </p:spPr>
      </p:pic>
      <p:sp>
        <p:nvSpPr>
          <p:cNvPr id="5" name="Slide Number Placeholder 6">
            <a:extLst>
              <a:ext uri="{FF2B5EF4-FFF2-40B4-BE49-F238E27FC236}">
                <a16:creationId xmlns:a16="http://schemas.microsoft.com/office/drawing/2014/main" id="{F0AFD18D-B70B-4F73-A20F-A64ED2AAF854}"/>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11</a:t>
            </a:fld>
            <a:endParaRPr lang="en-US" dirty="0">
              <a:solidFill>
                <a:schemeClr val="bg1"/>
              </a:solidFill>
            </a:endParaRPr>
          </a:p>
        </p:txBody>
      </p:sp>
      <p:pic>
        <p:nvPicPr>
          <p:cNvPr id="13" name="Graphic 23" descr="Business Growth">
            <a:extLst>
              <a:ext uri="{FF2B5EF4-FFF2-40B4-BE49-F238E27FC236}">
                <a16:creationId xmlns:a16="http://schemas.microsoft.com/office/drawing/2014/main" id="{401E7B5B-5812-483F-8BE4-8D9BB87F6A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25698720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Generosity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7F672AD-A944-4C3F-8A3C-AAB85E30AAF8}"/>
              </a:ext>
            </a:extLst>
          </p:cNvPr>
          <p:cNvPicPr>
            <a:picLocks noChangeAspect="1"/>
          </p:cNvPicPr>
          <p:nvPr/>
        </p:nvPicPr>
        <p:blipFill rotWithShape="1">
          <a:blip r:embed="rId2">
            <a:extLst>
              <a:ext uri="{28A0092B-C50C-407E-A947-70E740481C1C}">
                <a14:useLocalDpi xmlns:a14="http://schemas.microsoft.com/office/drawing/2010/main" val="0"/>
              </a:ext>
            </a:extLst>
          </a:blip>
          <a:srcRect l="9004" r="7931"/>
          <a:stretch/>
        </p:blipFill>
        <p:spPr>
          <a:xfrm>
            <a:off x="1104694" y="2150036"/>
            <a:ext cx="9982611" cy="4206240"/>
          </a:xfrm>
          <a:prstGeom prst="rect">
            <a:avLst/>
          </a:prstGeom>
        </p:spPr>
      </p:pic>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12</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25856391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large, sitting, room, refrigerator&#10;&#10;Description automatically generated">
            <a:extLst>
              <a:ext uri="{FF2B5EF4-FFF2-40B4-BE49-F238E27FC236}">
                <a16:creationId xmlns:a16="http://schemas.microsoft.com/office/drawing/2014/main" id="{873F9716-08C6-4190-BA85-1778D303FBB7}"/>
              </a:ext>
            </a:extLst>
          </p:cNvPr>
          <p:cNvPicPr>
            <a:picLocks noChangeAspect="1"/>
          </p:cNvPicPr>
          <p:nvPr/>
        </p:nvPicPr>
        <p:blipFill rotWithShape="1">
          <a:blip r:embed="rId2">
            <a:extLst>
              <a:ext uri="{28A0092B-C50C-407E-A947-70E740481C1C}">
                <a14:useLocalDpi xmlns:a14="http://schemas.microsoft.com/office/drawing/2010/main" val="0"/>
              </a:ext>
            </a:extLst>
          </a:blip>
          <a:srcRect r="9111"/>
          <a:stretch/>
        </p:blipFill>
        <p:spPr>
          <a:xfrm>
            <a:off x="301658" y="1697820"/>
            <a:ext cx="11584105" cy="4024250"/>
          </a:xfrm>
          <a:prstGeom prst="rect">
            <a:avLst/>
          </a:prstGeom>
        </p:spPr>
      </p:pic>
      <p:sp>
        <p:nvSpPr>
          <p:cNvPr id="4" name="Title 3">
            <a:extLst>
              <a:ext uri="{FF2B5EF4-FFF2-40B4-BE49-F238E27FC236}">
                <a16:creationId xmlns:a16="http://schemas.microsoft.com/office/drawing/2014/main" id="{B43B5DAC-85E1-435E-9B91-060B3AB2B93F}"/>
              </a:ext>
            </a:extLst>
          </p:cNvPr>
          <p:cNvSpPr>
            <a:spLocks noGrp="1"/>
          </p:cNvSpPr>
          <p:nvPr>
            <p:ph type="title"/>
          </p:nvPr>
        </p:nvSpPr>
        <p:spPr/>
        <p:txBody>
          <a:bodyPr/>
          <a:lstStyle/>
          <a:p>
            <a:pPr algn="ctr"/>
            <a:r>
              <a:rPr lang="en-US"/>
              <a:t>World Happiness Correlation Matrix</a:t>
            </a:r>
            <a:endParaRPr lang="en-US" dirty="0"/>
          </a:p>
        </p:txBody>
      </p:sp>
      <p:pic>
        <p:nvPicPr>
          <p:cNvPr id="9" name="Graphic 23" descr="Business Growth">
            <a:extLst>
              <a:ext uri="{FF2B5EF4-FFF2-40B4-BE49-F238E27FC236}">
                <a16:creationId xmlns:a16="http://schemas.microsoft.com/office/drawing/2014/main" id="{98A7B74C-FFF2-4B4F-A7F3-019700139F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11" name="Slide Number Placeholder 6">
            <a:extLst>
              <a:ext uri="{FF2B5EF4-FFF2-40B4-BE49-F238E27FC236}">
                <a16:creationId xmlns:a16="http://schemas.microsoft.com/office/drawing/2014/main" id="{D08048BF-20C8-46CC-9E00-89C086BDAEDA}"/>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13</a:t>
            </a:fld>
            <a:endParaRPr lang="en-US" dirty="0">
              <a:solidFill>
                <a:schemeClr val="bg1"/>
              </a:solidFill>
            </a:endParaRPr>
          </a:p>
        </p:txBody>
      </p:sp>
    </p:spTree>
    <p:extLst>
      <p:ext uri="{BB962C8B-B14F-4D97-AF65-F5344CB8AC3E}">
        <p14:creationId xmlns:p14="http://schemas.microsoft.com/office/powerpoint/2010/main" val="3235954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812820-38D8-4147-BE8E-38DEF5D431C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For more information:</a:t>
            </a:r>
          </a:p>
        </p:txBody>
      </p:sp>
      <p:sp>
        <p:nvSpPr>
          <p:cNvPr id="3" name="Text Placeholder 2">
            <a:extLst>
              <a:ext uri="{FF2B5EF4-FFF2-40B4-BE49-F238E27FC236}">
                <a16:creationId xmlns:a16="http://schemas.microsoft.com/office/drawing/2014/main" id="{BC572A7E-A42C-42C9-A8A6-32E5EB153DB4}"/>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r>
              <a:rPr lang="en-US" kern="1200">
                <a:solidFill>
                  <a:srgbClr val="FFFFFF"/>
                </a:solidFill>
                <a:latin typeface="+mn-lt"/>
                <a:ea typeface="+mn-ea"/>
                <a:cs typeface="+mn-cs"/>
                <a:hlinkClick r:id="rId3"/>
              </a:rPr>
              <a:t>https://worldhappiness.report/</a:t>
            </a:r>
            <a:endParaRPr lang="en-US" kern="1200">
              <a:solidFill>
                <a:srgbClr val="FFFFFF"/>
              </a:solidFill>
              <a:latin typeface="+mn-lt"/>
              <a:ea typeface="+mn-ea"/>
              <a:cs typeface="+mn-cs"/>
            </a:endParaRPr>
          </a:p>
          <a:p>
            <a:pPr algn="ctr"/>
            <a:endParaRPr lang="en-US" kern="1200" dirty="0">
              <a:solidFill>
                <a:srgbClr val="FFFFFF"/>
              </a:solidFill>
              <a:latin typeface="+mn-lt"/>
              <a:ea typeface="+mn-ea"/>
              <a:cs typeface="+mn-cs"/>
            </a:endParaRPr>
          </a:p>
        </p:txBody>
      </p:sp>
    </p:spTree>
    <p:extLst>
      <p:ext uri="{BB962C8B-B14F-4D97-AF65-F5344CB8AC3E}">
        <p14:creationId xmlns:p14="http://schemas.microsoft.com/office/powerpoint/2010/main" val="9663367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B41C5-2E69-47DE-AABC-C6B76247C068}"/>
              </a:ext>
            </a:extLst>
          </p:cNvPr>
          <p:cNvSpPr>
            <a:spLocks noGrp="1"/>
          </p:cNvSpPr>
          <p:nvPr>
            <p:ph type="ctrTitle"/>
          </p:nvPr>
        </p:nvSpPr>
        <p:spPr>
          <a:xfrm>
            <a:off x="496824" y="851517"/>
            <a:ext cx="5130795" cy="1461778"/>
          </a:xfrm>
        </p:spPr>
        <p:txBody>
          <a:bodyPr vert="horz" lIns="91440" tIns="45720" rIns="91440" bIns="45720" rtlCol="0" anchor="ctr">
            <a:normAutofit/>
          </a:bodyPr>
          <a:lstStyle/>
          <a:p>
            <a:pPr algn="l"/>
            <a:r>
              <a:rPr lang="en-US" sz="4000" b="1" kern="1200" dirty="0">
                <a:solidFill>
                  <a:schemeClr val="tx1"/>
                </a:solidFill>
                <a:latin typeface="+mj-lt"/>
                <a:ea typeface="+mj-ea"/>
                <a:cs typeface="+mj-cs"/>
              </a:rPr>
              <a:t>World Happiness Report</a:t>
            </a:r>
          </a:p>
        </p:txBody>
      </p:sp>
      <p:sp>
        <p:nvSpPr>
          <p:cNvPr id="6" name="Footer Placeholder 5">
            <a:extLst>
              <a:ext uri="{FF2B5EF4-FFF2-40B4-BE49-F238E27FC236}">
                <a16:creationId xmlns:a16="http://schemas.microsoft.com/office/drawing/2014/main" id="{33AA8CF2-6769-4B92-B0EC-1859DD99812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dirty="0">
                <a:solidFill>
                  <a:schemeClr val="tx1">
                    <a:alpha val="80000"/>
                  </a:schemeClr>
                </a:solidFill>
                <a:latin typeface="+mn-lt"/>
                <a:ea typeface="+mn-ea"/>
                <a:cs typeface="+mn-cs"/>
              </a:rPr>
              <a:t>Source : Kaggle World Happiness Data</a:t>
            </a:r>
          </a:p>
        </p:txBody>
      </p:sp>
      <p:sp>
        <p:nvSpPr>
          <p:cNvPr id="4" name="TextBox 3">
            <a:extLst>
              <a:ext uri="{FF2B5EF4-FFF2-40B4-BE49-F238E27FC236}">
                <a16:creationId xmlns:a16="http://schemas.microsoft.com/office/drawing/2014/main" id="{1BCA9AB8-91E1-49ED-BAD8-448EF9DCE0DD}"/>
              </a:ext>
            </a:extLst>
          </p:cNvPr>
          <p:cNvSpPr txBox="1"/>
          <p:nvPr/>
        </p:nvSpPr>
        <p:spPr>
          <a:xfrm>
            <a:off x="259491" y="2313295"/>
            <a:ext cx="5609967" cy="3693189"/>
          </a:xfrm>
          <a:prstGeom prst="rect">
            <a:avLst/>
          </a:prstGeom>
        </p:spPr>
        <p:txBody>
          <a:bodyPr vert="horz" lIns="91440" tIns="45720" rIns="91440" bIns="45720" rtlCol="0">
            <a:normAutofit/>
          </a:bodyPr>
          <a:lstStyle/>
          <a:p>
            <a:pPr algn="just">
              <a:spcBef>
                <a:spcPts val="1000"/>
              </a:spcBef>
              <a:buClr>
                <a:schemeClr val="accent1"/>
              </a:buClr>
              <a:buSzPct val="80000"/>
            </a:pPr>
            <a:r>
              <a:rPr lang="en-US" sz="2000" dirty="0"/>
              <a:t>The World Happiness Report is a landmark survey of the state of global happiness. The reports review the state of happiness in the world today and show how the new science of happiness explains personal and national variations in happiness.  Ranks 155 countries by their happiness levels; released at the United Nations at an event celebrating International Day of Happiness on March 20th. The report continues to gain global recognition and is used to describe how measurements of well-being can be used effectively to assess the progress of nations. </a:t>
            </a:r>
          </a:p>
        </p:txBody>
      </p:sp>
      <p:sp>
        <p:nvSpPr>
          <p:cNvPr id="18" name="Freeform: Shape 1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North America">
            <a:extLst>
              <a:ext uri="{FF2B5EF4-FFF2-40B4-BE49-F238E27FC236}">
                <a16:creationId xmlns:a16="http://schemas.microsoft.com/office/drawing/2014/main" id="{228F733E-05FF-4F79-A564-7D0B3BD49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
        <p:nvSpPr>
          <p:cNvPr id="7" name="Slide Number Placeholder 6">
            <a:extLst>
              <a:ext uri="{FF2B5EF4-FFF2-40B4-BE49-F238E27FC236}">
                <a16:creationId xmlns:a16="http://schemas.microsoft.com/office/drawing/2014/main" id="{AD127D9E-6B6E-4B05-8961-AC06BC3EAFF8}"/>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1BECCC40-D9B0-4504-ABD2-E9A3371E8387}" type="slidenum">
              <a:rPr lang="en-US" smtClean="0">
                <a:solidFill>
                  <a:schemeClr val="bg1"/>
                </a:solidFill>
              </a:rPr>
              <a:pPr algn="ctr">
                <a:spcAft>
                  <a:spcPts val="600"/>
                </a:spcAft>
              </a:pPr>
              <a:t>2</a:t>
            </a:fld>
            <a:endParaRPr lang="en-US" dirty="0">
              <a:solidFill>
                <a:schemeClr val="bg1"/>
              </a:solidFill>
            </a:endParaRPr>
          </a:p>
        </p:txBody>
      </p:sp>
    </p:spTree>
    <p:extLst>
      <p:ext uri="{BB962C8B-B14F-4D97-AF65-F5344CB8AC3E}">
        <p14:creationId xmlns:p14="http://schemas.microsoft.com/office/powerpoint/2010/main" val="5721408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092D5-DB90-4041-833D-630820B6B9BD}"/>
              </a:ext>
            </a:extLst>
          </p:cNvPr>
          <p:cNvSpPr txBox="1"/>
          <p:nvPr/>
        </p:nvSpPr>
        <p:spPr>
          <a:xfrm>
            <a:off x="1913468" y="365125"/>
            <a:ext cx="9440332"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kern="1200" dirty="0">
                <a:solidFill>
                  <a:schemeClr val="tx1"/>
                </a:solidFill>
                <a:latin typeface="+mj-lt"/>
                <a:ea typeface="+mj-ea"/>
                <a:cs typeface="+mj-cs"/>
              </a:rPr>
              <a:t>How is Happiness measured? </a:t>
            </a:r>
          </a:p>
        </p:txBody>
      </p:sp>
      <p:sp>
        <p:nvSpPr>
          <p:cNvPr id="22" name="Rectangle 26">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6" name="Graphic 23" descr="Business Growth">
            <a:extLst>
              <a:ext uri="{FF2B5EF4-FFF2-40B4-BE49-F238E27FC236}">
                <a16:creationId xmlns:a16="http://schemas.microsoft.com/office/drawing/2014/main" id="{981FF796-D265-48BD-94CF-858C3331B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5" name="TextBox 4">
            <a:extLst>
              <a:ext uri="{FF2B5EF4-FFF2-40B4-BE49-F238E27FC236}">
                <a16:creationId xmlns:a16="http://schemas.microsoft.com/office/drawing/2014/main" id="{F2C47BFF-BA8C-4E29-A78B-BF031ADDD8DB}"/>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sz="2800" b="1" dirty="0"/>
              <a:t>The happiness score and ranking use data from Gallup World Poll. The scores are based off of The </a:t>
            </a:r>
            <a:r>
              <a:rPr lang="en-US" sz="2800" b="1" dirty="0" err="1"/>
              <a:t>Cantril</a:t>
            </a:r>
            <a:r>
              <a:rPr lang="en-US" sz="2800" b="1" dirty="0"/>
              <a:t> Self-Anchoring scale,  that consists of :</a:t>
            </a:r>
          </a:p>
          <a:p>
            <a:pPr>
              <a:lnSpc>
                <a:spcPct val="90000"/>
              </a:lnSpc>
              <a:spcAft>
                <a:spcPts val="600"/>
              </a:spcAft>
            </a:pPr>
            <a:endParaRPr lang="en-US" sz="1600" dirty="0"/>
          </a:p>
          <a:p>
            <a:pPr marL="285750" indent="-228600">
              <a:lnSpc>
                <a:spcPct val="150000"/>
              </a:lnSpc>
              <a:spcAft>
                <a:spcPts val="600"/>
              </a:spcAft>
              <a:buFont typeface="Arial" panose="020B0604020202020204" pitchFamily="34" charset="0"/>
              <a:buChar char="•"/>
            </a:pPr>
            <a:r>
              <a:rPr lang="en-US" sz="2000" dirty="0"/>
              <a:t>Respondents imagining a ladder with steps numbered from zero at the bottom to 10 at the top.</a:t>
            </a:r>
          </a:p>
          <a:p>
            <a:pPr marL="285750" indent="-228600">
              <a:lnSpc>
                <a:spcPct val="150000"/>
              </a:lnSpc>
              <a:spcAft>
                <a:spcPts val="600"/>
              </a:spcAft>
              <a:buFont typeface="Arial" panose="020B0604020202020204" pitchFamily="34" charset="0"/>
              <a:buChar char="•"/>
            </a:pPr>
            <a:r>
              <a:rPr lang="en-US" sz="2000" dirty="0"/>
              <a:t>The top of the ladder represents the best possible life for you and the bottom of the ladder represents the worst possible life for you.</a:t>
            </a:r>
          </a:p>
          <a:p>
            <a:pPr marL="285750" indent="-228600">
              <a:lnSpc>
                <a:spcPct val="150000"/>
              </a:lnSpc>
              <a:spcAft>
                <a:spcPts val="600"/>
              </a:spcAft>
              <a:buFont typeface="Arial" panose="020B0604020202020204" pitchFamily="34" charset="0"/>
              <a:buChar char="•"/>
            </a:pPr>
            <a:r>
              <a:rPr lang="en-US" sz="2000" dirty="0"/>
              <a:t>On which step of the ladder would you say you personally feel you stand at this time?</a:t>
            </a:r>
          </a:p>
          <a:p>
            <a:pPr marL="285750" indent="-228600">
              <a:lnSpc>
                <a:spcPct val="90000"/>
              </a:lnSpc>
              <a:spcAft>
                <a:spcPts val="600"/>
              </a:spcAft>
              <a:buFont typeface="Arial" panose="020B0604020202020204" pitchFamily="34" charset="0"/>
              <a:buChar char="•"/>
            </a:pPr>
            <a:endParaRPr lang="en-US" sz="1400" dirty="0"/>
          </a:p>
        </p:txBody>
      </p:sp>
      <p:sp>
        <p:nvSpPr>
          <p:cNvPr id="18" name="Footer Placeholder 17">
            <a:extLst>
              <a:ext uri="{FF2B5EF4-FFF2-40B4-BE49-F238E27FC236}">
                <a16:creationId xmlns:a16="http://schemas.microsoft.com/office/drawing/2014/main" id="{EBA4090A-A96B-4302-917B-3A7E186C2C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 Kaggle World Happiness Data &amp; Gallup</a:t>
            </a:r>
          </a:p>
        </p:txBody>
      </p:sp>
      <p:sp>
        <p:nvSpPr>
          <p:cNvPr id="8" name="Slide Number Placeholder 6">
            <a:extLst>
              <a:ext uri="{FF2B5EF4-FFF2-40B4-BE49-F238E27FC236}">
                <a16:creationId xmlns:a16="http://schemas.microsoft.com/office/drawing/2014/main" id="{ADEF9729-8018-497C-AF01-098777BDD8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3</a:t>
            </a:fld>
            <a:endParaRPr lang="en-US" dirty="0">
              <a:solidFill>
                <a:schemeClr val="bg1"/>
              </a:solidFill>
            </a:endParaRPr>
          </a:p>
        </p:txBody>
      </p:sp>
    </p:spTree>
    <p:extLst>
      <p:ext uri="{BB962C8B-B14F-4D97-AF65-F5344CB8AC3E}">
        <p14:creationId xmlns:p14="http://schemas.microsoft.com/office/powerpoint/2010/main" val="35905431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946F-7E25-4571-A53A-4E9B06D65541}"/>
              </a:ext>
            </a:extLst>
          </p:cNvPr>
          <p:cNvSpPr>
            <a:spLocks noGrp="1"/>
          </p:cNvSpPr>
          <p:nvPr>
            <p:ph type="title"/>
          </p:nvPr>
        </p:nvSpPr>
        <p:spPr/>
        <p:txBody>
          <a:bodyPr>
            <a:noAutofit/>
          </a:bodyPr>
          <a:lstStyle/>
          <a:p>
            <a:pPr algn="ctr"/>
            <a:br>
              <a:rPr lang="en-US" sz="5000" b="1" dirty="0"/>
            </a:br>
            <a:r>
              <a:rPr lang="en-US" sz="5000"/>
              <a:t>Six factors </a:t>
            </a:r>
            <a:r>
              <a:rPr lang="en-US" sz="5000" dirty="0"/>
              <a:t>for Life Evaluation:</a:t>
            </a:r>
            <a:br>
              <a:rPr lang="en-US" sz="5000" b="1" dirty="0"/>
            </a:br>
            <a:endParaRPr lang="en-US" sz="5000" dirty="0"/>
          </a:p>
        </p:txBody>
      </p:sp>
      <p:sp>
        <p:nvSpPr>
          <p:cNvPr id="3" name="Content Placeholder 2">
            <a:extLst>
              <a:ext uri="{FF2B5EF4-FFF2-40B4-BE49-F238E27FC236}">
                <a16:creationId xmlns:a16="http://schemas.microsoft.com/office/drawing/2014/main" id="{39D524F4-AD6C-40A9-8B5C-387AA27B0F56}"/>
              </a:ext>
            </a:extLst>
          </p:cNvPr>
          <p:cNvSpPr>
            <a:spLocks noGrp="1"/>
          </p:cNvSpPr>
          <p:nvPr>
            <p:ph idx="1"/>
          </p:nvPr>
        </p:nvSpPr>
        <p:spPr>
          <a:xfrm>
            <a:off x="838200" y="1485106"/>
            <a:ext cx="10515600" cy="4691857"/>
          </a:xfrm>
        </p:spPr>
        <p:txBody>
          <a:bodyPr>
            <a:normAutofit fontScale="77500" lnSpcReduction="20000"/>
          </a:bodyPr>
          <a:lstStyle/>
          <a:p>
            <a:pPr marL="0" indent="0">
              <a:spcAft>
                <a:spcPts val="600"/>
              </a:spcAft>
              <a:buNone/>
            </a:pPr>
            <a:endParaRPr lang="en-US" sz="3200" b="1" dirty="0"/>
          </a:p>
          <a:p>
            <a:pPr marL="285750" algn="just">
              <a:spcAft>
                <a:spcPts val="600"/>
              </a:spcAft>
            </a:pPr>
            <a:r>
              <a:rPr lang="en-US" dirty="0"/>
              <a:t>Economic production - GDP per capita in purchasing power parity (PPP); adjustment factor of 1.17 between 2005 PPP to 2011 PPP to account for changes in implied prices</a:t>
            </a:r>
          </a:p>
          <a:p>
            <a:pPr marL="285750" algn="just">
              <a:spcAft>
                <a:spcPts val="600"/>
              </a:spcAft>
            </a:pPr>
            <a:r>
              <a:rPr lang="en-US" dirty="0"/>
              <a:t>Social support - national averages of binary answers (0 or 1) in response to “Do you have someone to count on in times of trouble?”</a:t>
            </a:r>
          </a:p>
          <a:p>
            <a:pPr marL="285750" algn="just">
              <a:spcAft>
                <a:spcPts val="600"/>
              </a:spcAft>
            </a:pPr>
            <a:r>
              <a:rPr lang="en-US" dirty="0"/>
              <a:t>Life expectancy - World Health Organization (WHO) data repository</a:t>
            </a:r>
          </a:p>
          <a:p>
            <a:pPr marL="285750" algn="just">
              <a:spcAft>
                <a:spcPts val="600"/>
              </a:spcAft>
            </a:pPr>
            <a:r>
              <a:rPr lang="en-US" dirty="0"/>
              <a:t>Freedom – national average of responses to “Are you satisfied with your freedom to make life choices?”</a:t>
            </a:r>
          </a:p>
          <a:p>
            <a:pPr marL="285750" algn="just">
              <a:spcAft>
                <a:spcPts val="600"/>
              </a:spcAft>
            </a:pPr>
            <a:r>
              <a:rPr lang="en-US" dirty="0"/>
              <a:t>Absence of corruption – average of 2 (0-1) responses regarding corruption</a:t>
            </a:r>
          </a:p>
          <a:p>
            <a:pPr marL="285750" algn="just">
              <a:spcAft>
                <a:spcPts val="600"/>
              </a:spcAft>
            </a:pPr>
            <a:r>
              <a:rPr lang="en-US" dirty="0"/>
              <a:t>Generosity - residual of regressing national average of response to the GWP question “Have you donated money to a charity in the past month?” on GDP per capita</a:t>
            </a:r>
          </a:p>
          <a:p>
            <a:endParaRPr lang="en-US" dirty="0"/>
          </a:p>
        </p:txBody>
      </p:sp>
      <p:pic>
        <p:nvPicPr>
          <p:cNvPr id="4" name="Graphic 23" descr="Business Growth">
            <a:extLst>
              <a:ext uri="{FF2B5EF4-FFF2-40B4-BE49-F238E27FC236}">
                <a16:creationId xmlns:a16="http://schemas.microsoft.com/office/drawing/2014/main" id="{4458A241-39E1-4CCE-921E-FACD550B93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6" name="Slide Number Placeholder 6">
            <a:extLst>
              <a:ext uri="{FF2B5EF4-FFF2-40B4-BE49-F238E27FC236}">
                <a16:creationId xmlns:a16="http://schemas.microsoft.com/office/drawing/2014/main" id="{801FB4D7-6CBA-41B4-A3A9-00A2A2D28904}"/>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4</a:t>
            </a:fld>
            <a:endParaRPr lang="en-US" dirty="0">
              <a:solidFill>
                <a:schemeClr val="bg1"/>
              </a:solidFill>
            </a:endParaRPr>
          </a:p>
        </p:txBody>
      </p:sp>
    </p:spTree>
    <p:extLst>
      <p:ext uri="{BB962C8B-B14F-4D97-AF65-F5344CB8AC3E}">
        <p14:creationId xmlns:p14="http://schemas.microsoft.com/office/powerpoint/2010/main" val="616315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9E5826-18DB-4C45-9786-73027C724A4E}"/>
              </a:ext>
            </a:extLst>
          </p:cNvPr>
          <p:cNvSpPr/>
          <p:nvPr/>
        </p:nvSpPr>
        <p:spPr>
          <a:xfrm>
            <a:off x="2598311" y="254958"/>
            <a:ext cx="699537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Data Cleanup &amp; Analysis</a:t>
            </a:r>
          </a:p>
        </p:txBody>
      </p:sp>
      <p:sp>
        <p:nvSpPr>
          <p:cNvPr id="3" name="TextBox 2">
            <a:extLst>
              <a:ext uri="{FF2B5EF4-FFF2-40B4-BE49-F238E27FC236}">
                <a16:creationId xmlns:a16="http://schemas.microsoft.com/office/drawing/2014/main" id="{E0B96BC8-F6E7-5249-B83F-B78A330B52E9}"/>
              </a:ext>
            </a:extLst>
          </p:cNvPr>
          <p:cNvSpPr txBox="1"/>
          <p:nvPr/>
        </p:nvSpPr>
        <p:spPr>
          <a:xfrm>
            <a:off x="708508" y="1582342"/>
            <a:ext cx="6901234"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had to merge 5 World Happiness csv files</a:t>
            </a:r>
          </a:p>
          <a:p>
            <a:pPr marL="285750" indent="-285750" algn="just">
              <a:buFont typeface="Arial" panose="020B0604020202020204" pitchFamily="34" charset="0"/>
              <a:buChar char="•"/>
            </a:pPr>
            <a:r>
              <a:rPr lang="en-US" dirty="0"/>
              <a:t>We realized not every year had the same amount of countries,  columns, and country names</a:t>
            </a:r>
          </a:p>
          <a:p>
            <a:pPr marL="285750" indent="-285750" algn="just">
              <a:buFont typeface="Arial" panose="020B0604020202020204" pitchFamily="34" charset="0"/>
              <a:buChar char="•"/>
            </a:pPr>
            <a:r>
              <a:rPr lang="en-US" dirty="0"/>
              <a:t>5  countries did not have the same spelling through the files, so we renamed them to match.</a:t>
            </a:r>
          </a:p>
          <a:p>
            <a:pPr marL="285750" indent="-285750" algn="just">
              <a:buFont typeface="Arial" panose="020B0604020202020204" pitchFamily="34" charset="0"/>
              <a:buChar char="•"/>
            </a:pPr>
            <a:r>
              <a:rPr lang="en-US" dirty="0"/>
              <a:t>20 countries were not in every year </a:t>
            </a:r>
          </a:p>
          <a:p>
            <a:pPr marL="285750" indent="-285750" algn="just">
              <a:buFont typeface="Arial" panose="020B0604020202020204" pitchFamily="34" charset="0"/>
              <a:buChar char="•"/>
            </a:pPr>
            <a:r>
              <a:rPr lang="en-US" dirty="0"/>
              <a:t>Removed all the the </a:t>
            </a:r>
            <a:r>
              <a:rPr lang="en-US" dirty="0" err="1"/>
              <a:t>NaNs</a:t>
            </a:r>
            <a:endParaRPr lang="en-US" dirty="0"/>
          </a:p>
          <a:p>
            <a:pPr marL="285750" indent="-285750" algn="just">
              <a:buFont typeface="Arial" panose="020B0604020202020204" pitchFamily="34" charset="0"/>
              <a:buChar char="•"/>
            </a:pPr>
            <a:r>
              <a:rPr lang="en-US" dirty="0"/>
              <a:t>Removed columns that were not in every file</a:t>
            </a:r>
          </a:p>
          <a:p>
            <a:pPr marL="285750" indent="-285750" algn="just">
              <a:buFont typeface="Arial" panose="020B0604020202020204" pitchFamily="34" charset="0"/>
              <a:buChar char="•"/>
            </a:pPr>
            <a:r>
              <a:rPr lang="en-US" dirty="0"/>
              <a:t>Renamed columns names to match all the files</a:t>
            </a:r>
          </a:p>
          <a:p>
            <a:endParaRPr lang="en-US" dirty="0"/>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1"/>
            <a:endParaRPr lang="en-US" dirty="0"/>
          </a:p>
        </p:txBody>
      </p:sp>
      <p:graphicFrame>
        <p:nvGraphicFramePr>
          <p:cNvPr id="4" name="Table 3">
            <a:extLst>
              <a:ext uri="{FF2B5EF4-FFF2-40B4-BE49-F238E27FC236}">
                <a16:creationId xmlns:a16="http://schemas.microsoft.com/office/drawing/2014/main" id="{BDF3E625-9A2F-6240-B47B-83E9092B7744}"/>
              </a:ext>
            </a:extLst>
          </p:cNvPr>
          <p:cNvGraphicFramePr>
            <a:graphicFrameLocks noGrp="1"/>
          </p:cNvGraphicFramePr>
          <p:nvPr>
            <p:extLst>
              <p:ext uri="{D42A27DB-BD31-4B8C-83A1-F6EECF244321}">
                <p14:modId xmlns:p14="http://schemas.microsoft.com/office/powerpoint/2010/main" val="2645381435"/>
              </p:ext>
            </p:extLst>
          </p:nvPr>
        </p:nvGraphicFramePr>
        <p:xfrm>
          <a:off x="1602253" y="4466837"/>
          <a:ext cx="5580223" cy="1891665"/>
        </p:xfrm>
        <a:graphic>
          <a:graphicData uri="http://schemas.openxmlformats.org/drawingml/2006/table">
            <a:tbl>
              <a:tblPr/>
              <a:tblGrid>
                <a:gridCol w="3237381">
                  <a:extLst>
                    <a:ext uri="{9D8B030D-6E8A-4147-A177-3AD203B41FA5}">
                      <a16:colId xmlns:a16="http://schemas.microsoft.com/office/drawing/2014/main" val="3947372917"/>
                    </a:ext>
                  </a:extLst>
                </a:gridCol>
                <a:gridCol w="2342842">
                  <a:extLst>
                    <a:ext uri="{9D8B030D-6E8A-4147-A177-3AD203B41FA5}">
                      <a16:colId xmlns:a16="http://schemas.microsoft.com/office/drawing/2014/main" val="844463240"/>
                    </a:ext>
                  </a:extLst>
                </a:gridCol>
              </a:tblGrid>
              <a:tr h="305413">
                <a:tc>
                  <a:txBody>
                    <a:bodyPr/>
                    <a:lstStyle/>
                    <a:p>
                      <a:pPr algn="ctr" fontAlgn="ctr"/>
                      <a:r>
                        <a:rPr lang="en-US" sz="1800" b="1" i="0" u="none" strike="noStrike">
                          <a:solidFill>
                            <a:srgbClr val="000000"/>
                          </a:solidFill>
                          <a:effectLst/>
                          <a:latin typeface="Calibri" panose="020F0502020204030204" pitchFamily="34" charset="0"/>
                        </a:rPr>
                        <a:t>Name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800" b="1" i="0" u="none" strike="noStrike">
                          <a:solidFill>
                            <a:srgbClr val="000000"/>
                          </a:solidFill>
                          <a:effectLst/>
                          <a:latin typeface="Calibri" panose="020F0502020204030204" pitchFamily="34" charset="0"/>
                        </a:rPr>
                        <a:t>Rename to match other files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149796454"/>
                  </a:ext>
                </a:extLst>
              </a:tr>
              <a:tr h="266700">
                <a:tc>
                  <a:txBody>
                    <a:bodyPr/>
                    <a:lstStyle/>
                    <a:p>
                      <a:pPr algn="ctr" fontAlgn="b"/>
                      <a:r>
                        <a:rPr lang="en-US" sz="1600" b="0" i="0" u="none" strike="noStrike">
                          <a:solidFill>
                            <a:srgbClr val="000000"/>
                          </a:solidFill>
                          <a:effectLst/>
                          <a:latin typeface="Calibri" panose="020F0502020204030204" pitchFamily="34" charset="0"/>
                        </a:rPr>
                        <a:t>Hong Kong S.A.R., 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Hong Kong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611303"/>
                  </a:ext>
                </a:extLst>
              </a:tr>
              <a:tr h="266700">
                <a:tc>
                  <a:txBody>
                    <a:bodyPr/>
                    <a:lstStyle/>
                    <a:p>
                      <a:pPr algn="ctr" fontAlgn="b"/>
                      <a:r>
                        <a:rPr lang="en-US" sz="1600" b="0" i="0" u="none" strike="noStrike">
                          <a:solidFill>
                            <a:srgbClr val="000000"/>
                          </a:solidFill>
                          <a:effectLst/>
                          <a:latin typeface="Calibri" panose="020F0502020204030204" pitchFamily="34" charset="0"/>
                        </a:rPr>
                        <a:t>Taiwan Province of 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Taiwan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02255"/>
                  </a:ext>
                </a:extLst>
              </a:tr>
              <a:tr h="266700">
                <a:tc>
                  <a:txBody>
                    <a:bodyPr/>
                    <a:lstStyle/>
                    <a:p>
                      <a:pPr algn="ctr" fontAlgn="b"/>
                      <a:r>
                        <a:rPr lang="en-US" sz="1600" b="0" i="0" u="none" strike="noStrike">
                          <a:solidFill>
                            <a:srgbClr val="000000"/>
                          </a:solidFill>
                          <a:effectLst/>
                          <a:latin typeface="Calibri" panose="020F0502020204030204" pitchFamily="34" charset="0"/>
                        </a:rPr>
                        <a:t>Trinidad and Tobago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Trinidad &amp; Tobago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08964"/>
                  </a:ext>
                </a:extLst>
              </a:tr>
              <a:tr h="266700">
                <a:tc>
                  <a:txBody>
                    <a:bodyPr/>
                    <a:lstStyle/>
                    <a:p>
                      <a:pPr algn="ctr" fontAlgn="b"/>
                      <a:r>
                        <a:rPr lang="en-US" sz="1600" b="0" i="0" u="none" strike="noStrike">
                          <a:solidFill>
                            <a:srgbClr val="000000"/>
                          </a:solidFill>
                          <a:effectLst/>
                          <a:latin typeface="Calibri" panose="020F0502020204030204" pitchFamily="34" charset="0"/>
                        </a:rPr>
                        <a:t>North Cyprus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Northern Cyprus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473306"/>
                  </a:ext>
                </a:extLst>
              </a:tr>
              <a:tr h="266700">
                <a:tc>
                  <a:txBody>
                    <a:bodyPr/>
                    <a:lstStyle/>
                    <a:p>
                      <a:pPr algn="ctr" fontAlgn="b"/>
                      <a:r>
                        <a:rPr lang="en-US" sz="1600" b="0" i="0" u="none" strike="noStrike">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910154"/>
                  </a:ext>
                </a:extLst>
              </a:tr>
            </a:tbl>
          </a:graphicData>
        </a:graphic>
      </p:graphicFrame>
      <p:graphicFrame>
        <p:nvGraphicFramePr>
          <p:cNvPr id="5" name="Table 4">
            <a:extLst>
              <a:ext uri="{FF2B5EF4-FFF2-40B4-BE49-F238E27FC236}">
                <a16:creationId xmlns:a16="http://schemas.microsoft.com/office/drawing/2014/main" id="{F5D0F670-786D-BB40-8C61-9CD81588B444}"/>
              </a:ext>
            </a:extLst>
          </p:cNvPr>
          <p:cNvGraphicFramePr>
            <a:graphicFrameLocks noGrp="1"/>
          </p:cNvGraphicFramePr>
          <p:nvPr>
            <p:extLst>
              <p:ext uri="{D42A27DB-BD31-4B8C-83A1-F6EECF244321}">
                <p14:modId xmlns:p14="http://schemas.microsoft.com/office/powerpoint/2010/main" val="2057097761"/>
              </p:ext>
            </p:extLst>
          </p:nvPr>
        </p:nvGraphicFramePr>
        <p:xfrm>
          <a:off x="7922148" y="1664403"/>
          <a:ext cx="3498708" cy="3237585"/>
        </p:xfrm>
        <a:graphic>
          <a:graphicData uri="http://schemas.openxmlformats.org/drawingml/2006/table">
            <a:tbl>
              <a:tblPr/>
              <a:tblGrid>
                <a:gridCol w="2003879">
                  <a:extLst>
                    <a:ext uri="{9D8B030D-6E8A-4147-A177-3AD203B41FA5}">
                      <a16:colId xmlns:a16="http://schemas.microsoft.com/office/drawing/2014/main" val="543203185"/>
                    </a:ext>
                  </a:extLst>
                </a:gridCol>
                <a:gridCol w="1494829">
                  <a:extLst>
                    <a:ext uri="{9D8B030D-6E8A-4147-A177-3AD203B41FA5}">
                      <a16:colId xmlns:a16="http://schemas.microsoft.com/office/drawing/2014/main" val="2742953119"/>
                    </a:ext>
                  </a:extLst>
                </a:gridCol>
              </a:tblGrid>
              <a:tr h="300187">
                <a:tc gridSpan="2">
                  <a:txBody>
                    <a:bodyPr/>
                    <a:lstStyle/>
                    <a:p>
                      <a:pPr algn="ctr" fontAlgn="ctr"/>
                      <a:r>
                        <a:rPr lang="en-US" sz="1800" b="1" i="0" u="none" strike="noStrike" dirty="0">
                          <a:solidFill>
                            <a:srgbClr val="000000"/>
                          </a:solidFill>
                          <a:effectLst/>
                          <a:latin typeface="Calibri" panose="020F0502020204030204" pitchFamily="34" charset="0"/>
                        </a:rPr>
                        <a:t>Countries Not in Every Year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4052005810"/>
                  </a:ext>
                </a:extLst>
              </a:tr>
              <a:tr h="267952">
                <a:tc>
                  <a:txBody>
                    <a:bodyPr/>
                    <a:lstStyle/>
                    <a:p>
                      <a:pPr algn="ctr" fontAlgn="b"/>
                      <a:r>
                        <a:rPr lang="en-US" sz="1600" b="0" i="0" u="none" strike="noStrike">
                          <a:solidFill>
                            <a:srgbClr val="000000"/>
                          </a:solidFill>
                          <a:effectLst/>
                          <a:latin typeface="Calibri" panose="020F0502020204030204" pitchFamily="34" charset="0"/>
                        </a:rPr>
                        <a:t>Angola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Namibia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107396"/>
                  </a:ext>
                </a:extLst>
              </a:tr>
              <a:tr h="267952">
                <a:tc>
                  <a:txBody>
                    <a:bodyPr/>
                    <a:lstStyle/>
                    <a:p>
                      <a:pPr algn="ctr" fontAlgn="b"/>
                      <a:r>
                        <a:rPr lang="en-US" sz="1600" b="0" i="0" u="none" strike="noStrike">
                          <a:solidFill>
                            <a:srgbClr val="000000"/>
                          </a:solidFill>
                          <a:effectLst/>
                          <a:latin typeface="Calibri" panose="020F0502020204030204" pitchFamily="34" charset="0"/>
                        </a:rPr>
                        <a:t>Belize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North Macedonia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143680"/>
                  </a:ext>
                </a:extLst>
              </a:tr>
              <a:tr h="267952">
                <a:tc>
                  <a:txBody>
                    <a:bodyPr/>
                    <a:lstStyle/>
                    <a:p>
                      <a:pPr algn="ctr" fontAlgn="b"/>
                      <a:r>
                        <a:rPr lang="en-US" sz="1600" b="0" i="0" u="none" strike="noStrike" dirty="0">
                          <a:solidFill>
                            <a:srgbClr val="000000"/>
                          </a:solidFill>
                          <a:effectLst/>
                          <a:latin typeface="Calibri" panose="020F0502020204030204" pitchFamily="34" charset="0"/>
                        </a:rPr>
                        <a:t>Central African Republic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122815"/>
                  </a:ext>
                </a:extLst>
              </a:tr>
              <a:tr h="267952">
                <a:tc>
                  <a:txBody>
                    <a:bodyPr/>
                    <a:lstStyle/>
                    <a:p>
                      <a:pPr algn="ctr" fontAlgn="b"/>
                      <a:r>
                        <a:rPr lang="en-US" sz="1600" b="0" i="0" u="none" strike="noStrike">
                          <a:solidFill>
                            <a:srgbClr val="000000"/>
                          </a:solidFill>
                          <a:effectLst/>
                          <a:latin typeface="Calibri" panose="020F0502020204030204" pitchFamily="34" charset="0"/>
                        </a:rPr>
                        <a:t>Comoros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Puerto Rico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26540"/>
                  </a:ext>
                </a:extLst>
              </a:tr>
              <a:tr h="267952">
                <a:tc>
                  <a:txBody>
                    <a:bodyPr/>
                    <a:lstStyle/>
                    <a:p>
                      <a:pPr algn="ctr" fontAlgn="b"/>
                      <a:r>
                        <a:rPr lang="en-US" sz="1600" b="0" i="0" u="none" strike="noStrike">
                          <a:solidFill>
                            <a:srgbClr val="000000"/>
                          </a:solidFill>
                          <a:effectLst/>
                          <a:latin typeface="Calibri" panose="020F0502020204030204" pitchFamily="34" charset="0"/>
                        </a:rPr>
                        <a:t>Djibouti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Somalia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947090"/>
                  </a:ext>
                </a:extLst>
              </a:tr>
              <a:tr h="525830">
                <a:tc>
                  <a:txBody>
                    <a:bodyPr/>
                    <a:lstStyle/>
                    <a:p>
                      <a:pPr algn="ctr" fontAlgn="b"/>
                      <a:r>
                        <a:rPr lang="en-US" sz="1600" b="0" i="0" u="none" strike="noStrike">
                          <a:solidFill>
                            <a:srgbClr val="000000"/>
                          </a:solidFill>
                          <a:effectLst/>
                          <a:latin typeface="Calibri" panose="020F0502020204030204" pitchFamily="34" charset="0"/>
                        </a:rPr>
                        <a:t>Gambia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42291"/>
                  </a:ext>
                </a:extLst>
              </a:tr>
              <a:tr h="267952">
                <a:tc>
                  <a:txBody>
                    <a:bodyPr/>
                    <a:lstStyle/>
                    <a:p>
                      <a:pPr algn="ctr" fontAlgn="b"/>
                      <a:r>
                        <a:rPr lang="en-US" sz="1600" b="0" i="0" u="none" strike="noStrike">
                          <a:solidFill>
                            <a:srgbClr val="000000"/>
                          </a:solidFill>
                          <a:effectLst/>
                          <a:latin typeface="Calibri" panose="020F0502020204030204" pitchFamily="34" charset="0"/>
                        </a:rPr>
                        <a:t>Laos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South Sudan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083509"/>
                  </a:ext>
                </a:extLst>
              </a:tr>
              <a:tr h="267952">
                <a:tc>
                  <a:txBody>
                    <a:bodyPr/>
                    <a:lstStyle/>
                    <a:p>
                      <a:pPr algn="ctr" fontAlgn="b"/>
                      <a:r>
                        <a:rPr lang="en-US" sz="1600" b="0" i="0" u="none" strike="noStrike">
                          <a:solidFill>
                            <a:srgbClr val="000000"/>
                          </a:solidFill>
                          <a:effectLst/>
                          <a:latin typeface="Calibri" panose="020F0502020204030204" pitchFamily="34" charset="0"/>
                        </a:rPr>
                        <a:t>Lesotho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Sudan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55324"/>
                  </a:ext>
                </a:extLst>
              </a:tr>
              <a:tr h="267952">
                <a:tc>
                  <a:txBody>
                    <a:bodyPr/>
                    <a:lstStyle/>
                    <a:p>
                      <a:pPr algn="ctr" fontAlgn="b"/>
                      <a:r>
                        <a:rPr lang="en-US" sz="1600" b="0" i="0" u="none" strike="noStrike">
                          <a:solidFill>
                            <a:srgbClr val="000000"/>
                          </a:solidFill>
                          <a:effectLst/>
                          <a:latin typeface="Calibri" panose="020F0502020204030204" pitchFamily="34" charset="0"/>
                        </a:rPr>
                        <a:t>Macedonia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Suriname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179172"/>
                  </a:ext>
                </a:extLst>
              </a:tr>
              <a:tr h="267952">
                <a:tc>
                  <a:txBody>
                    <a:bodyPr/>
                    <a:lstStyle/>
                    <a:p>
                      <a:pPr algn="ctr" fontAlgn="b"/>
                      <a:r>
                        <a:rPr lang="en-US" sz="1600" b="0" i="0" u="none" strike="noStrike" dirty="0">
                          <a:solidFill>
                            <a:srgbClr val="000000"/>
                          </a:solidFill>
                          <a:effectLst/>
                          <a:latin typeface="Calibri" panose="020F0502020204030204" pitchFamily="34" charset="0"/>
                        </a:rPr>
                        <a:t>Mozambique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Swaziland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087651"/>
                  </a:ext>
                </a:extLst>
              </a:tr>
            </a:tbl>
          </a:graphicData>
        </a:graphic>
      </p:graphicFrame>
      <p:sp>
        <p:nvSpPr>
          <p:cNvPr id="7" name="Slide Number Placeholder 6">
            <a:extLst>
              <a:ext uri="{FF2B5EF4-FFF2-40B4-BE49-F238E27FC236}">
                <a16:creationId xmlns:a16="http://schemas.microsoft.com/office/drawing/2014/main" id="{2F11889F-0857-4C1A-8A3C-4B6BE6744E22}"/>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1BECCC40-D9B0-4504-ABD2-E9A3371E8387}" type="slidenum">
              <a:rPr lang="en-US" smtClean="0">
                <a:solidFill>
                  <a:schemeClr val="bg1"/>
                </a:solidFill>
              </a:rPr>
              <a:pPr algn="ctr">
                <a:spcAft>
                  <a:spcPts val="600"/>
                </a:spcAft>
              </a:pPr>
              <a:t>5</a:t>
            </a:fld>
            <a:endParaRPr lang="en-US" dirty="0">
              <a:solidFill>
                <a:schemeClr val="bg1"/>
              </a:solidFill>
            </a:endParaRPr>
          </a:p>
        </p:txBody>
      </p:sp>
    </p:spTree>
    <p:extLst>
      <p:ext uri="{BB962C8B-B14F-4D97-AF65-F5344CB8AC3E}">
        <p14:creationId xmlns:p14="http://schemas.microsoft.com/office/powerpoint/2010/main" val="16124217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B29FE76-FA31-4A15-BCC7-19EE3BDA92B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Average Happiness Score</a:t>
            </a:r>
            <a:endParaRPr lang="en-US" sz="2600" dirty="0">
              <a:solidFill>
                <a:srgbClr val="FFFFFF"/>
              </a:solidFill>
            </a:endParaRPr>
          </a:p>
        </p:txBody>
      </p:sp>
      <p:pic>
        <p:nvPicPr>
          <p:cNvPr id="6" name="Picture 5">
            <a:extLst>
              <a:ext uri="{FF2B5EF4-FFF2-40B4-BE49-F238E27FC236}">
                <a16:creationId xmlns:a16="http://schemas.microsoft.com/office/drawing/2014/main" id="{60902883-0EBE-C446-A2F8-FCB68127D770}"/>
              </a:ext>
            </a:extLst>
          </p:cNvPr>
          <p:cNvPicPr>
            <a:picLocks noChangeAspect="1"/>
          </p:cNvPicPr>
          <p:nvPr/>
        </p:nvPicPr>
        <p:blipFill rotWithShape="1">
          <a:blip r:embed="rId2">
            <a:extLst>
              <a:ext uri="{28A0092B-C50C-407E-A947-70E740481C1C}">
                <a14:useLocalDpi xmlns:a14="http://schemas.microsoft.com/office/drawing/2010/main" val="0"/>
              </a:ext>
            </a:extLst>
          </a:blip>
          <a:srcRect l="9700" t="15797"/>
          <a:stretch/>
        </p:blipFill>
        <p:spPr>
          <a:xfrm>
            <a:off x="3758711" y="848145"/>
            <a:ext cx="8159261" cy="4888369"/>
          </a:xfrm>
          <a:prstGeom prst="rect">
            <a:avLst/>
          </a:prstGeom>
        </p:spPr>
      </p:pic>
      <p:sp>
        <p:nvSpPr>
          <p:cNvPr id="2" name="TextBox 1">
            <a:extLst>
              <a:ext uri="{FF2B5EF4-FFF2-40B4-BE49-F238E27FC236}">
                <a16:creationId xmlns:a16="http://schemas.microsoft.com/office/drawing/2014/main" id="{3946EEAD-75AB-AF47-88AF-148DF7C8CC2F}"/>
              </a:ext>
            </a:extLst>
          </p:cNvPr>
          <p:cNvSpPr txBox="1"/>
          <p:nvPr/>
        </p:nvSpPr>
        <p:spPr>
          <a:xfrm>
            <a:off x="1837592" y="3226777"/>
            <a:ext cx="6374423" cy="369332"/>
          </a:xfrm>
          <a:prstGeom prst="rect">
            <a:avLst/>
          </a:prstGeom>
          <a:noFill/>
        </p:spPr>
        <p:txBody>
          <a:bodyPr wrap="square" rtlCol="0">
            <a:spAutoFit/>
          </a:bodyPr>
          <a:lstStyle/>
          <a:p>
            <a:endParaRPr lang="en-US" dirty="0"/>
          </a:p>
        </p:txBody>
      </p:sp>
      <p:sp>
        <p:nvSpPr>
          <p:cNvPr id="5" name="Slide Number Placeholder 6">
            <a:extLst>
              <a:ext uri="{FF2B5EF4-FFF2-40B4-BE49-F238E27FC236}">
                <a16:creationId xmlns:a16="http://schemas.microsoft.com/office/drawing/2014/main" id="{87E23BDD-DA38-4A45-BB95-4F26139CD48C}"/>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6</a:t>
            </a:fld>
            <a:endParaRPr lang="en-US" dirty="0">
              <a:solidFill>
                <a:schemeClr val="bg1"/>
              </a:solidFill>
            </a:endParaRPr>
          </a:p>
        </p:txBody>
      </p:sp>
    </p:spTree>
    <p:extLst>
      <p:ext uri="{BB962C8B-B14F-4D97-AF65-F5344CB8AC3E}">
        <p14:creationId xmlns:p14="http://schemas.microsoft.com/office/powerpoint/2010/main" val="4186983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C7368F0-6631-4782-B402-EB4955A6D5F3}"/>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Economy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23" name="Straight Connector 22">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2A28A09-C732-8342-8DDC-54B6686AF8F9}"/>
              </a:ext>
            </a:extLst>
          </p:cNvPr>
          <p:cNvPicPr>
            <a:picLocks noChangeAspect="1"/>
          </p:cNvPicPr>
          <p:nvPr/>
        </p:nvPicPr>
        <p:blipFill rotWithShape="1">
          <a:blip r:embed="rId2">
            <a:extLst>
              <a:ext uri="{28A0092B-C50C-407E-A947-70E740481C1C}">
                <a14:useLocalDpi xmlns:a14="http://schemas.microsoft.com/office/drawing/2010/main" val="0"/>
              </a:ext>
            </a:extLst>
          </a:blip>
          <a:srcRect l="7312" r="7686"/>
          <a:stretch/>
        </p:blipFill>
        <p:spPr>
          <a:xfrm>
            <a:off x="988302" y="2150036"/>
            <a:ext cx="10215396" cy="4206240"/>
          </a:xfrm>
          <a:prstGeom prst="rect">
            <a:avLst/>
          </a:prstGeom>
        </p:spPr>
      </p:pic>
      <p:sp>
        <p:nvSpPr>
          <p:cNvPr id="5" name="Slide Number Placeholder 6">
            <a:extLst>
              <a:ext uri="{FF2B5EF4-FFF2-40B4-BE49-F238E27FC236}">
                <a16:creationId xmlns:a16="http://schemas.microsoft.com/office/drawing/2014/main" id="{A934AF11-28F5-4B7E-B81C-98BE1BA085F9}"/>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7</a:t>
            </a:fld>
            <a:endParaRPr lang="en-US" dirty="0">
              <a:solidFill>
                <a:schemeClr val="bg1"/>
              </a:solidFill>
            </a:endParaRPr>
          </a:p>
        </p:txBody>
      </p:sp>
      <p:pic>
        <p:nvPicPr>
          <p:cNvPr id="13" name="Graphic 23" descr="Business Growth">
            <a:extLst>
              <a:ext uri="{FF2B5EF4-FFF2-40B4-BE49-F238E27FC236}">
                <a16:creationId xmlns:a16="http://schemas.microsoft.com/office/drawing/2014/main" id="{7E4E256B-46CF-43D1-8706-2870F7E752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15959205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3C80B-6938-4C75-ABAF-769CB541AB44}"/>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Social Support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27" name="Straight Connector 26">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2F68D5-9255-4B55-AB12-25FC1C074065}"/>
              </a:ext>
            </a:extLst>
          </p:cNvPr>
          <p:cNvPicPr>
            <a:picLocks noChangeAspect="1"/>
          </p:cNvPicPr>
          <p:nvPr/>
        </p:nvPicPr>
        <p:blipFill rotWithShape="1">
          <a:blip r:embed="rId2">
            <a:extLst>
              <a:ext uri="{28A0092B-C50C-407E-A947-70E740481C1C}">
                <a14:useLocalDpi xmlns:a14="http://schemas.microsoft.com/office/drawing/2010/main" val="0"/>
              </a:ext>
            </a:extLst>
          </a:blip>
          <a:srcRect l="7716" r="7160"/>
          <a:stretch/>
        </p:blipFill>
        <p:spPr>
          <a:xfrm>
            <a:off x="980971" y="2150036"/>
            <a:ext cx="10230058" cy="4206240"/>
          </a:xfrm>
          <a:prstGeom prst="rect">
            <a:avLst/>
          </a:prstGeom>
        </p:spPr>
      </p:pic>
      <p:sp>
        <p:nvSpPr>
          <p:cNvPr id="4" name="Slide Number Placeholder 6">
            <a:extLst>
              <a:ext uri="{FF2B5EF4-FFF2-40B4-BE49-F238E27FC236}">
                <a16:creationId xmlns:a16="http://schemas.microsoft.com/office/drawing/2014/main" id="{FD33D771-5EF7-4D58-B9B9-9BAFBA14391C}"/>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8</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5AD460B3-0430-4590-9584-D8C89B5F22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21135301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F1EF52-EEFB-4835-A6E7-3CD1E71720BB}"/>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Life Expectancy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50" name="Straight Connector 49">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09D0EED-F4B4-4645-B6CE-A99B4E88D06B}"/>
              </a:ext>
            </a:extLst>
          </p:cNvPr>
          <p:cNvPicPr>
            <a:picLocks noChangeAspect="1"/>
          </p:cNvPicPr>
          <p:nvPr/>
        </p:nvPicPr>
        <p:blipFill rotWithShape="1">
          <a:blip r:embed="rId2">
            <a:extLst>
              <a:ext uri="{28A0092B-C50C-407E-A947-70E740481C1C}">
                <a14:useLocalDpi xmlns:a14="http://schemas.microsoft.com/office/drawing/2010/main" val="0"/>
              </a:ext>
            </a:extLst>
          </a:blip>
          <a:srcRect l="8666" r="8056"/>
          <a:stretch/>
        </p:blipFill>
        <p:spPr>
          <a:xfrm>
            <a:off x="1091896" y="2150036"/>
            <a:ext cx="10008207" cy="4206240"/>
          </a:xfrm>
          <a:prstGeom prst="rect">
            <a:avLst/>
          </a:prstGeom>
        </p:spPr>
      </p:pic>
      <p:sp>
        <p:nvSpPr>
          <p:cNvPr id="5" name="Slide Number Placeholder 6">
            <a:extLst>
              <a:ext uri="{FF2B5EF4-FFF2-40B4-BE49-F238E27FC236}">
                <a16:creationId xmlns:a16="http://schemas.microsoft.com/office/drawing/2014/main" id="{356A3947-8D2D-49D3-986F-EB7B336E6258}"/>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9</a:t>
            </a:fld>
            <a:endParaRPr lang="en-US" dirty="0">
              <a:solidFill>
                <a:schemeClr val="bg1"/>
              </a:solidFill>
            </a:endParaRPr>
          </a:p>
        </p:txBody>
      </p:sp>
      <p:pic>
        <p:nvPicPr>
          <p:cNvPr id="29" name="Graphic 23" descr="Business Growth">
            <a:extLst>
              <a:ext uri="{FF2B5EF4-FFF2-40B4-BE49-F238E27FC236}">
                <a16:creationId xmlns:a16="http://schemas.microsoft.com/office/drawing/2014/main" id="{9E463175-C4E8-470E-863D-B3400DD6D7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7353827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3CA93ED2DB2040AF5A2A0F83506B32" ma:contentTypeVersion="12" ma:contentTypeDescription="Create a new document." ma:contentTypeScope="" ma:versionID="be5f21d80922c8da74e689402e405dc1">
  <xsd:schema xmlns:xsd="http://www.w3.org/2001/XMLSchema" xmlns:xs="http://www.w3.org/2001/XMLSchema" xmlns:p="http://schemas.microsoft.com/office/2006/metadata/properties" xmlns:ns3="7d2d537f-5e9f-44ab-b00e-058bd7b53465" xmlns:ns4="d9272087-702b-4136-93eb-f3b40bcf76b0" targetNamespace="http://schemas.microsoft.com/office/2006/metadata/properties" ma:root="true" ma:fieldsID="632606914a44a18272f5af04fd3ad126" ns3:_="" ns4:_="">
    <xsd:import namespace="7d2d537f-5e9f-44ab-b00e-058bd7b53465"/>
    <xsd:import namespace="d9272087-702b-4136-93eb-f3b40bcf76b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2d537f-5e9f-44ab-b00e-058bd7b5346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272087-702b-4136-93eb-f3b40bcf76b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0734D4-360B-4946-8FC4-5CDA3C568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2d537f-5e9f-44ab-b00e-058bd7b53465"/>
    <ds:schemaRef ds:uri="d9272087-702b-4136-93eb-f3b40bcf7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A3EB87-F564-47E7-AFEA-A629475E6AB3}">
  <ds:schemaRefs>
    <ds:schemaRef ds:uri="http://schemas.microsoft.com/sharepoint/v3/contenttype/forms"/>
  </ds:schemaRefs>
</ds:datastoreItem>
</file>

<file path=customXml/itemProps3.xml><?xml version="1.0" encoding="utf-8"?>
<ds:datastoreItem xmlns:ds="http://schemas.openxmlformats.org/officeDocument/2006/customXml" ds:itemID="{53CE5FDF-8CDE-4B10-B85C-FC05BEEA5EB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TotalTime>
  <Words>589</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World Happiness Project </vt:lpstr>
      <vt:lpstr>World Happiness Report</vt:lpstr>
      <vt:lpstr>PowerPoint Presentation</vt:lpstr>
      <vt:lpstr> Six factors for Life Evaluation: </vt:lpstr>
      <vt:lpstr>PowerPoint Presentation</vt:lpstr>
      <vt:lpstr>Average Happiness Score</vt:lpstr>
      <vt:lpstr>Economy to Happiness Scatter plot with regression line fit</vt:lpstr>
      <vt:lpstr>Social Support to Happiness Scatter plot with regression line fit</vt:lpstr>
      <vt:lpstr>Life Expectancy to Happiness Scatter plot with regression line fit</vt:lpstr>
      <vt:lpstr>Freedom to Happiness Scatter Plot with regression line fit</vt:lpstr>
      <vt:lpstr>Corruption to Happiness Scatter plot with regression line fit</vt:lpstr>
      <vt:lpstr>Generosity to Happiness Scatter plot with regression line fit</vt:lpstr>
      <vt:lpstr>World Happiness Correlation Matrix</vt:lpstr>
      <vt:lpstr>For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Project </dc:title>
  <dc:creator>Jace Cook</dc:creator>
  <cp:lastModifiedBy>Jace Cook</cp:lastModifiedBy>
  <cp:revision>1</cp:revision>
  <dcterms:created xsi:type="dcterms:W3CDTF">2020-01-11T13:45:14Z</dcterms:created>
  <dcterms:modified xsi:type="dcterms:W3CDTF">2020-01-11T13:53:36Z</dcterms:modified>
</cp:coreProperties>
</file>