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9"/>
  </p:notesMasterIdLst>
  <p:sldIdLst>
    <p:sldId id="256"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7B186A-7087-46A9-A466-4877AAB8FBC1}" v="106" dt="2020-01-09T21:08:45.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9" autoAdjust="0"/>
    <p:restoredTop sz="94660"/>
  </p:normalViewPr>
  <p:slideViewPr>
    <p:cSldViewPr snapToGrid="0">
      <p:cViewPr varScale="1">
        <p:scale>
          <a:sx n="145" d="100"/>
          <a:sy n="145"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file:///Users/tura-agu/project-one/temp-plot.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a:bodyPr>
          <a:lstStyle/>
          <a:p>
            <a:pPr algn="r"/>
            <a:r>
              <a:rPr lang="en-US" sz="2800">
                <a:solidFill>
                  <a:schemeClr val="accent1">
                    <a:lumMod val="20000"/>
                    <a:lumOff val="80000"/>
                  </a:schemeClr>
                </a:solidFill>
              </a:rPr>
              <a:t>Jason Cook</a:t>
            </a:r>
          </a:p>
          <a:p>
            <a:pPr algn="r"/>
            <a:r>
              <a:rPr lang="en-US" sz="2800">
                <a:solidFill>
                  <a:schemeClr val="accent1">
                    <a:lumMod val="20000"/>
                    <a:lumOff val="80000"/>
                  </a:schemeClr>
                </a:solidFill>
              </a:rPr>
              <a:t>Michael park</a:t>
            </a:r>
          </a:p>
          <a:p>
            <a:pPr algn="r"/>
            <a:r>
              <a:rPr lang="en-US" sz="2800">
                <a:solidFill>
                  <a:schemeClr val="accent1">
                    <a:lumMod val="20000"/>
                    <a:lumOff val="80000"/>
                  </a:schemeClr>
                </a:solidFill>
              </a:rPr>
              <a:t>Tammy Ura-Aguilar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was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a:solidFill>
                  <a:schemeClr val="bg1"/>
                </a:solidFill>
              </a:rPr>
              <a:pPr algn="ctr">
                <a:spcAft>
                  <a:spcPts val="600"/>
                </a:spcAft>
              </a:pPr>
              <a:t>2</a:t>
            </a:fld>
            <a:endParaRPr lang="en-US">
              <a:solidFill>
                <a:schemeClr val="bg1"/>
              </a:solidFill>
            </a:endParaRPr>
          </a:p>
        </p:txBody>
      </p:sp>
    </p:spTree>
    <p:extLst>
      <p:ext uri="{BB962C8B-B14F-4D97-AF65-F5344CB8AC3E}">
        <p14:creationId xmlns:p14="http://schemas.microsoft.com/office/powerpoint/2010/main" val="5721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1600" b="1" dirty="0"/>
              <a:t>The happiness score and ranking use data from Gallup World Poll. The scores are based off of The </a:t>
            </a:r>
            <a:r>
              <a:rPr lang="en-US" sz="1600" b="1" dirty="0" err="1"/>
              <a:t>Cantril</a:t>
            </a:r>
            <a:r>
              <a:rPr lang="en-US" sz="1600" b="1" dirty="0"/>
              <a:t> Self-Anchoring scale,  that consists of :</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400" dirty="0"/>
              <a:t>Respondents imagining a ladder with steps numbered from zero at the bottom to 10 at the top.</a:t>
            </a:r>
          </a:p>
          <a:p>
            <a:pPr marL="285750" indent="-228600">
              <a:lnSpc>
                <a:spcPct val="90000"/>
              </a:lnSpc>
              <a:spcAft>
                <a:spcPts val="600"/>
              </a:spcAft>
              <a:buFont typeface="Arial" panose="020B0604020202020204" pitchFamily="34" charset="0"/>
              <a:buChar char="•"/>
            </a:pPr>
            <a:r>
              <a:rPr lang="en-US" sz="1400" dirty="0"/>
              <a:t>The top of the ladder represents the best possible life for you and the bottom of the ladder represents the worst possible life for you.</a:t>
            </a:r>
          </a:p>
          <a:p>
            <a:pPr marL="285750" indent="-228600">
              <a:lnSpc>
                <a:spcPct val="90000"/>
              </a:lnSpc>
              <a:spcAft>
                <a:spcPts val="600"/>
              </a:spcAft>
              <a:buFont typeface="Arial" panose="020B0604020202020204" pitchFamily="34" charset="0"/>
              <a:buChar char="•"/>
            </a:pPr>
            <a:r>
              <a:rPr lang="en-US" sz="1400" dirty="0"/>
              <a:t>On which step of the ladder would you say you personally feel you stand at this time?</a:t>
            </a:r>
          </a:p>
          <a:p>
            <a:pPr>
              <a:lnSpc>
                <a:spcPct val="90000"/>
              </a:lnSpc>
              <a:spcAft>
                <a:spcPts val="600"/>
              </a:spcAft>
            </a:pPr>
            <a:endParaRPr lang="en-US" sz="1400" dirty="0"/>
          </a:p>
          <a:p>
            <a:pPr>
              <a:lnSpc>
                <a:spcPct val="90000"/>
              </a:lnSpc>
              <a:spcAft>
                <a:spcPts val="600"/>
              </a:spcAft>
            </a:pPr>
            <a:r>
              <a:rPr lang="en-US" sz="1600" b="1" dirty="0"/>
              <a:t>The happiness score consist of six factors that contribute to making life evaluation higher :</a:t>
            </a:r>
          </a:p>
          <a:p>
            <a:pPr>
              <a:lnSpc>
                <a:spcPct val="90000"/>
              </a:lnSpc>
              <a:spcAft>
                <a:spcPts val="600"/>
              </a:spcAft>
            </a:pPr>
            <a:endParaRPr lang="en-US" sz="1600" b="1" dirty="0"/>
          </a:p>
          <a:p>
            <a:pPr marL="285750" indent="-228600">
              <a:lnSpc>
                <a:spcPct val="90000"/>
              </a:lnSpc>
              <a:spcAft>
                <a:spcPts val="600"/>
              </a:spcAft>
              <a:buFont typeface="Arial" panose="020B0604020202020204" pitchFamily="34" charset="0"/>
              <a:buChar char="•"/>
            </a:pPr>
            <a:r>
              <a:rPr lang="en-US" sz="1400" dirty="0"/>
              <a:t>Economic production</a:t>
            </a:r>
          </a:p>
          <a:p>
            <a:pPr marL="285750" indent="-228600">
              <a:lnSpc>
                <a:spcPct val="90000"/>
              </a:lnSpc>
              <a:spcAft>
                <a:spcPts val="600"/>
              </a:spcAft>
              <a:buFont typeface="Arial" panose="020B0604020202020204" pitchFamily="34" charset="0"/>
              <a:buChar char="•"/>
            </a:pPr>
            <a:r>
              <a:rPr lang="en-US" sz="1400" dirty="0"/>
              <a:t>Social support</a:t>
            </a:r>
          </a:p>
          <a:p>
            <a:pPr marL="285750" indent="-228600">
              <a:lnSpc>
                <a:spcPct val="90000"/>
              </a:lnSpc>
              <a:spcAft>
                <a:spcPts val="600"/>
              </a:spcAft>
              <a:buFont typeface="Arial" panose="020B0604020202020204" pitchFamily="34" charset="0"/>
              <a:buChar char="•"/>
            </a:pPr>
            <a:r>
              <a:rPr lang="en-US" sz="1400" dirty="0"/>
              <a:t>Life expectancy</a:t>
            </a:r>
          </a:p>
          <a:p>
            <a:pPr marL="285750" indent="-228600">
              <a:lnSpc>
                <a:spcPct val="90000"/>
              </a:lnSpc>
              <a:spcAft>
                <a:spcPts val="600"/>
              </a:spcAft>
              <a:buFont typeface="Arial" panose="020B0604020202020204" pitchFamily="34" charset="0"/>
              <a:buChar char="•"/>
            </a:pPr>
            <a:r>
              <a:rPr lang="en-US" sz="1400" dirty="0"/>
              <a:t>Freedom </a:t>
            </a:r>
          </a:p>
          <a:p>
            <a:pPr marL="285750" indent="-228600">
              <a:lnSpc>
                <a:spcPct val="90000"/>
              </a:lnSpc>
              <a:spcAft>
                <a:spcPts val="600"/>
              </a:spcAft>
              <a:buFont typeface="Arial" panose="020B0604020202020204" pitchFamily="34" charset="0"/>
              <a:buChar char="•"/>
            </a:pPr>
            <a:r>
              <a:rPr lang="en-US" sz="1400" dirty="0"/>
              <a:t>Absence of corruption</a:t>
            </a:r>
          </a:p>
          <a:p>
            <a:pPr marL="285750" indent="-228600">
              <a:lnSpc>
                <a:spcPct val="90000"/>
              </a:lnSpc>
              <a:spcAft>
                <a:spcPts val="600"/>
              </a:spcAft>
              <a:buFont typeface="Arial" panose="020B0604020202020204" pitchFamily="34" charset="0"/>
              <a:buChar char="•"/>
            </a:pPr>
            <a:r>
              <a:rPr lang="en-US" sz="1400" dirty="0"/>
              <a:t>Generosity</a:t>
            </a:r>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20" name="Slide Number Placeholder 19">
            <a:extLst>
              <a:ext uri="{FF2B5EF4-FFF2-40B4-BE49-F238E27FC236}">
                <a16:creationId xmlns:a16="http://schemas.microsoft.com/office/drawing/2014/main" id="{9935FB34-3717-4EC3-A99E-AE65109883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BECCC40-D9B0-4504-ABD2-E9A3371E8387}" type="slidenum">
              <a:rPr lang="en-US" smtClean="0"/>
              <a:pPr>
                <a:spcAft>
                  <a:spcPts val="600"/>
                </a:spcAft>
              </a:pPr>
              <a:t>3</a:t>
            </a:fld>
            <a:endParaRPr lang="en-US"/>
          </a:p>
        </p:txBody>
      </p:sp>
    </p:spTree>
    <p:extLst>
      <p:ext uri="{BB962C8B-B14F-4D97-AF65-F5344CB8AC3E}">
        <p14:creationId xmlns:p14="http://schemas.microsoft.com/office/powerpoint/2010/main" val="35905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3C28B76-38AF-1C40-9AD4-46C004F7C242}"/>
              </a:ext>
            </a:extLst>
          </p:cNvPr>
          <p:cNvSpPr txBox="1"/>
          <p:nvPr/>
        </p:nvSpPr>
        <p:spPr>
          <a:xfrm>
            <a:off x="307730" y="4387362"/>
            <a:ext cx="4985239" cy="2308324"/>
          </a:xfrm>
          <a:prstGeom prst="rect">
            <a:avLst/>
          </a:prstGeom>
          <a:noFill/>
        </p:spPr>
        <p:txBody>
          <a:bodyPr wrap="square" rtlCol="0">
            <a:spAutoFit/>
          </a:bodyPr>
          <a:lstStyle/>
          <a:p>
            <a:r>
              <a:rPr lang="en-US" dirty="0"/>
              <a:t>We have obtained the heatmap of correlation among the variables. The color palette in the side represents the amount of correlation among the variables. The lighter shade represents high correlation. We can see that happiness score is highly correlated with GDP per capita, family and life expectancy. It is least correlated with generosity.</a:t>
            </a:r>
          </a:p>
        </p:txBody>
      </p:sp>
      <p:sp>
        <p:nvSpPr>
          <p:cNvPr id="4" name="Rectangle 3">
            <a:extLst>
              <a:ext uri="{FF2B5EF4-FFF2-40B4-BE49-F238E27FC236}">
                <a16:creationId xmlns:a16="http://schemas.microsoft.com/office/drawing/2014/main" id="{ACE9D2BE-1AEC-6C49-AD15-AD06ADFE02D0}"/>
              </a:ext>
            </a:extLst>
          </p:cNvPr>
          <p:cNvSpPr/>
          <p:nvPr/>
        </p:nvSpPr>
        <p:spPr>
          <a:xfrm>
            <a:off x="5424941" y="5934780"/>
            <a:ext cx="4911794" cy="369332"/>
          </a:xfrm>
          <a:prstGeom prst="rect">
            <a:avLst/>
          </a:prstGeom>
        </p:spPr>
        <p:txBody>
          <a:bodyPr wrap="none">
            <a:spAutoFit/>
          </a:bodyPr>
          <a:lstStyle/>
          <a:p>
            <a:r>
              <a:rPr lang="en-US" dirty="0">
                <a:hlinkClick r:id="rId2"/>
              </a:rPr>
              <a:t>file:///Users/tura-agu/project-one/temp-plot.html</a:t>
            </a:r>
            <a:endParaRPr lang="en-US" dirty="0"/>
          </a:p>
        </p:txBody>
      </p:sp>
    </p:spTree>
    <p:extLst>
      <p:ext uri="{BB962C8B-B14F-4D97-AF65-F5344CB8AC3E}">
        <p14:creationId xmlns:p14="http://schemas.microsoft.com/office/powerpoint/2010/main" val="4186983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CE5FDF-8CDE-4B10-B85C-FC05BEEA5EB1}">
  <ds:schemaRefs>
    <ds:schemaRef ds:uri="7d2d537f-5e9f-44ab-b00e-058bd7b53465"/>
    <ds:schemaRef ds:uri="http://purl.org/dc/terms/"/>
    <ds:schemaRef ds:uri="d9272087-702b-4136-93eb-f3b40bcf76b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5A3EB87-F564-47E7-AFEA-A629475E6AB3}">
  <ds:schemaRefs>
    <ds:schemaRef ds:uri="http://schemas.microsoft.com/sharepoint/v3/contenttype/forms"/>
  </ds:schemaRefs>
</ds:datastoreItem>
</file>

<file path=customXml/itemProps3.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TotalTime>
  <Words>313</Words>
  <Application>Microsoft Macintosh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World Happiness Project </vt:lpstr>
      <vt:lpstr>World Happiness Report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Ura-Aguilar, Tammy</dc:creator>
  <cp:lastModifiedBy>Chris McLaughlin</cp:lastModifiedBy>
  <cp:revision>3</cp:revision>
  <dcterms:created xsi:type="dcterms:W3CDTF">2020-01-09T20:23:42Z</dcterms:created>
  <dcterms:modified xsi:type="dcterms:W3CDTF">2020-01-09T23:28:55Z</dcterms:modified>
</cp:coreProperties>
</file>