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286D6-820C-485C-ABDF-AB02C5F156D5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E7440-49A8-4C18-8D18-88BD0AFA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E7440-49A8-4C18-8D18-88BD0AFA8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BFAC-087E-4F08-908B-25D1E78CE80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5409-9CA3-486D-8F7C-2305E046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860551" y="2247900"/>
            <a:ext cx="3689350" cy="1549400"/>
            <a:chOff x="1860551" y="2247900"/>
            <a:chExt cx="3689350" cy="1549400"/>
          </a:xfrm>
        </p:grpSpPr>
        <p:sp>
          <p:nvSpPr>
            <p:cNvPr id="10" name="Rectangle 9"/>
            <p:cNvSpPr/>
            <p:nvPr/>
          </p:nvSpPr>
          <p:spPr>
            <a:xfrm>
              <a:off x="2470150" y="2247900"/>
              <a:ext cx="2393950" cy="154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43100" y="2816225"/>
              <a:ext cx="720725" cy="412750"/>
              <a:chOff x="1943100" y="2816225"/>
              <a:chExt cx="720725" cy="412750"/>
            </a:xfrm>
            <a:solidFill>
              <a:schemeClr val="bg1"/>
            </a:solidFill>
          </p:grpSpPr>
          <p:sp>
            <p:nvSpPr>
              <p:cNvPr id="13" name="Rounded Rectangle 12"/>
              <p:cNvSpPr/>
              <p:nvPr/>
            </p:nvSpPr>
            <p:spPr>
              <a:xfrm>
                <a:off x="1943100" y="2983865"/>
                <a:ext cx="527050" cy="7746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76475" y="2816225"/>
                <a:ext cx="387350" cy="412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670425" y="2816225"/>
              <a:ext cx="720725" cy="412750"/>
              <a:chOff x="4670425" y="2816225"/>
              <a:chExt cx="720725" cy="412750"/>
            </a:xfrm>
            <a:solidFill>
              <a:schemeClr val="bg1"/>
            </a:solidFill>
          </p:grpSpPr>
          <p:sp>
            <p:nvSpPr>
              <p:cNvPr id="14" name="Rounded Rectangle 13"/>
              <p:cNvSpPr/>
              <p:nvPr/>
            </p:nvSpPr>
            <p:spPr>
              <a:xfrm>
                <a:off x="4864100" y="2983865"/>
                <a:ext cx="527050" cy="7746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70425" y="2816225"/>
                <a:ext cx="387350" cy="412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4616450" y="2540000"/>
              <a:ext cx="774700" cy="688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400425" y="2343150"/>
              <a:ext cx="5334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Connector 28"/>
            <p:cNvCxnSpPr>
              <a:stCxn id="10" idx="0"/>
              <a:endCxn id="27" idx="0"/>
            </p:cNvCxnSpPr>
            <p:nvPr/>
          </p:nvCxnSpPr>
          <p:spPr>
            <a:xfrm>
              <a:off x="3667125" y="2247900"/>
              <a:ext cx="0" cy="9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68801" y="2336800"/>
                  <a:ext cx="396647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801" y="2336800"/>
                  <a:ext cx="396647" cy="1928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31" r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endCxn id="12" idx="0"/>
            </p:cNvCxnSpPr>
            <p:nvPr/>
          </p:nvCxnSpPr>
          <p:spPr>
            <a:xfrm flipV="1">
              <a:off x="4864100" y="2816225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0800000" flipV="1">
              <a:off x="4857750" y="3160713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 flipV="1">
              <a:off x="2470150" y="2829719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470149" y="3155157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937339" y="2560816"/>
                  <a:ext cx="13292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339" y="2560816"/>
                  <a:ext cx="132922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3400425" y="3505200"/>
              <a:ext cx="5334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567129" y="3494873"/>
                  <a:ext cx="1999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29" y="3494873"/>
                  <a:ext cx="199990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>
              <a:off x="3667124" y="3702050"/>
              <a:ext cx="0" cy="9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540250" y="2715765"/>
              <a:ext cx="0" cy="61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116615" y="2926162"/>
                  <a:ext cx="43063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615" y="2926162"/>
                  <a:ext cx="430631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51" r="-14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 rot="10800000" flipV="1">
              <a:off x="2748013" y="2710049"/>
              <a:ext cx="0" cy="61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786340" y="2917400"/>
                  <a:ext cx="4858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40" y="2917400"/>
                  <a:ext cx="485838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00" r="-12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urved Connector 60"/>
            <p:cNvCxnSpPr/>
            <p:nvPr/>
          </p:nvCxnSpPr>
          <p:spPr>
            <a:xfrm rot="16200000" flipH="1">
              <a:off x="4951826" y="3260430"/>
              <a:ext cx="247771" cy="12657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65701" y="3396615"/>
              <a:ext cx="58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60551" y="3301476"/>
              <a:ext cx="58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urved Connector 63"/>
            <p:cNvCxnSpPr/>
            <p:nvPr/>
          </p:nvCxnSpPr>
          <p:spPr>
            <a:xfrm rot="5400000">
              <a:off x="2196138" y="3211201"/>
              <a:ext cx="132947" cy="18055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10400" y="2446869"/>
            <a:ext cx="3689350" cy="1549400"/>
            <a:chOff x="1860551" y="2247900"/>
            <a:chExt cx="3689350" cy="1549400"/>
          </a:xfrm>
        </p:grpSpPr>
        <p:sp>
          <p:nvSpPr>
            <p:cNvPr id="32" name="Rectangle 31"/>
            <p:cNvSpPr/>
            <p:nvPr/>
          </p:nvSpPr>
          <p:spPr>
            <a:xfrm>
              <a:off x="2470150" y="2247900"/>
              <a:ext cx="2393950" cy="154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943100" y="2816225"/>
              <a:ext cx="720725" cy="412750"/>
              <a:chOff x="1943100" y="2816225"/>
              <a:chExt cx="720725" cy="412750"/>
            </a:xfrm>
            <a:solidFill>
              <a:schemeClr val="bg1"/>
            </a:solidFill>
          </p:grpSpPr>
          <p:sp>
            <p:nvSpPr>
              <p:cNvPr id="74" name="Rounded Rectangle 73"/>
              <p:cNvSpPr/>
              <p:nvPr/>
            </p:nvSpPr>
            <p:spPr>
              <a:xfrm>
                <a:off x="1943100" y="2983865"/>
                <a:ext cx="527050" cy="7746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6475" y="2816225"/>
                <a:ext cx="387350" cy="412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670425" y="2816225"/>
              <a:ext cx="720725" cy="412750"/>
              <a:chOff x="4670425" y="2816225"/>
              <a:chExt cx="720725" cy="412750"/>
            </a:xfrm>
            <a:solidFill>
              <a:schemeClr val="bg1"/>
            </a:solidFill>
          </p:grpSpPr>
          <p:sp>
            <p:nvSpPr>
              <p:cNvPr id="72" name="Rounded Rectangle 71"/>
              <p:cNvSpPr/>
              <p:nvPr/>
            </p:nvSpPr>
            <p:spPr>
              <a:xfrm>
                <a:off x="4864100" y="2983865"/>
                <a:ext cx="527050" cy="7746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670425" y="2816225"/>
                <a:ext cx="387350" cy="41275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H="1">
              <a:off x="4616450" y="2540000"/>
              <a:ext cx="774700" cy="688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400425" y="2343150"/>
              <a:ext cx="5334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stCxn id="32" idx="0"/>
              <a:endCxn id="36" idx="0"/>
            </p:cNvCxnSpPr>
            <p:nvPr/>
          </p:nvCxnSpPr>
          <p:spPr>
            <a:xfrm>
              <a:off x="3667125" y="2247900"/>
              <a:ext cx="0" cy="9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468801" y="2336800"/>
                  <a:ext cx="396647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801" y="2336800"/>
                  <a:ext cx="396647" cy="1928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231" r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endCxn id="73" idx="0"/>
            </p:cNvCxnSpPr>
            <p:nvPr/>
          </p:nvCxnSpPr>
          <p:spPr>
            <a:xfrm flipV="1">
              <a:off x="4864100" y="2816225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 flipV="1">
              <a:off x="4857750" y="3160713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2470150" y="2829719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2470149" y="3155157"/>
              <a:ext cx="0" cy="6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937339" y="2560816"/>
                  <a:ext cx="13292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339" y="2560816"/>
                  <a:ext cx="132922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 flipV="1">
              <a:off x="4540250" y="2715765"/>
              <a:ext cx="0" cy="61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16615" y="2926162"/>
                  <a:ext cx="43063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615" y="2926162"/>
                  <a:ext cx="430631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51" r="-14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rot="10800000" flipV="1">
              <a:off x="2748013" y="2710049"/>
              <a:ext cx="0" cy="61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786340" y="2917400"/>
                  <a:ext cx="4858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40" y="2917400"/>
                  <a:ext cx="485838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00" r="-12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urved Connector 66"/>
            <p:cNvCxnSpPr/>
            <p:nvPr/>
          </p:nvCxnSpPr>
          <p:spPr>
            <a:xfrm rot="16200000" flipH="1">
              <a:off x="4951826" y="3260430"/>
              <a:ext cx="247771" cy="12657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65701" y="3396615"/>
              <a:ext cx="58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0551" y="3301476"/>
              <a:ext cx="584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Curved Connector 70"/>
            <p:cNvCxnSpPr/>
            <p:nvPr/>
          </p:nvCxnSpPr>
          <p:spPr>
            <a:xfrm rot="5400000">
              <a:off x="2196138" y="3211201"/>
              <a:ext cx="132947" cy="18055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1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Cook</dc:creator>
  <cp:lastModifiedBy>Joshua T. Cook</cp:lastModifiedBy>
  <cp:revision>7</cp:revision>
  <dcterms:created xsi:type="dcterms:W3CDTF">2016-04-12T17:19:46Z</dcterms:created>
  <dcterms:modified xsi:type="dcterms:W3CDTF">2017-01-16T16:10:19Z</dcterms:modified>
</cp:coreProperties>
</file>