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>
        <p:scale>
          <a:sx n="143" d="100"/>
          <a:sy n="143" d="100"/>
        </p:scale>
        <p:origin x="-104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3243-0E9C-2749-A9E6-E2A69918BA68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1615-1D46-EA4C-A2D0-94152A87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1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3243-0E9C-2749-A9E6-E2A69918BA68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1615-1D46-EA4C-A2D0-94152A87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4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3243-0E9C-2749-A9E6-E2A69918BA68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1615-1D46-EA4C-A2D0-94152A87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3243-0E9C-2749-A9E6-E2A69918BA68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1615-1D46-EA4C-A2D0-94152A87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4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3243-0E9C-2749-A9E6-E2A69918BA68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1615-1D46-EA4C-A2D0-94152A87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3243-0E9C-2749-A9E6-E2A69918BA68}" type="datetimeFigureOut">
              <a:rPr lang="en-US" smtClean="0"/>
              <a:t>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1615-1D46-EA4C-A2D0-94152A87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0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3243-0E9C-2749-A9E6-E2A69918BA68}" type="datetimeFigureOut">
              <a:rPr lang="en-US" smtClean="0"/>
              <a:t>1/3/17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1615-1D46-EA4C-A2D0-94152A87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3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3243-0E9C-2749-A9E6-E2A69918BA68}" type="datetimeFigureOut">
              <a:rPr lang="en-US" smtClean="0"/>
              <a:t>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1615-1D46-EA4C-A2D0-94152A87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6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3243-0E9C-2749-A9E6-E2A69918BA68}" type="datetimeFigureOut">
              <a:rPr lang="en-US" smtClean="0"/>
              <a:t>1/3/17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1615-1D46-EA4C-A2D0-94152A87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9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3243-0E9C-2749-A9E6-E2A69918BA68}" type="datetimeFigureOut">
              <a:rPr lang="en-US" smtClean="0"/>
              <a:t>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1615-1D46-EA4C-A2D0-94152A87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3243-0E9C-2749-A9E6-E2A69918BA68}" type="datetimeFigureOut">
              <a:rPr lang="en-US" smtClean="0"/>
              <a:t>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1615-1D46-EA4C-A2D0-94152A87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8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93243-0E9C-2749-A9E6-E2A69918BA68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61615-1D46-EA4C-A2D0-94152A87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5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2.png"/><Relationship Id="rId17" Type="http://schemas.openxmlformats.org/officeDocument/2006/relationships/image" Target="../media/image13.png"/><Relationship Id="rId18" Type="http://schemas.openxmlformats.org/officeDocument/2006/relationships/image" Target="../media/image3.png"/><Relationship Id="rId19" Type="http://schemas.openxmlformats.org/officeDocument/2006/relationships/image" Target="../media/image15.png"/><Relationship Id="rId20" Type="http://schemas.openxmlformats.org/officeDocument/2006/relationships/image" Target="../media/image4.png"/><Relationship Id="rId21" Type="http://schemas.openxmlformats.org/officeDocument/2006/relationships/image" Target="../media/image5.png"/><Relationship Id="rId2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25" Type="http://schemas.openxmlformats.org/officeDocument/2006/relationships/image" Target="../media/image9.png"/><Relationship Id="rId2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3881146" y="1447481"/>
            <a:ext cx="4009181" cy="3507617"/>
            <a:chOff x="60757" y="-4218040"/>
            <a:chExt cx="16410347" cy="14357349"/>
          </a:xfrm>
        </p:grpSpPr>
        <p:grpSp>
          <p:nvGrpSpPr>
            <p:cNvPr id="5" name="Group 4"/>
            <p:cNvGrpSpPr/>
            <p:nvPr/>
          </p:nvGrpSpPr>
          <p:grpSpPr>
            <a:xfrm>
              <a:off x="60757" y="-4218040"/>
              <a:ext cx="16410347" cy="14357349"/>
              <a:chOff x="60757" y="-4218040"/>
              <a:chExt cx="16410347" cy="1435734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0757" y="-4218040"/>
                <a:ext cx="16368946" cy="14357349"/>
                <a:chOff x="13251597" y="-9886956"/>
                <a:chExt cx="19503170" cy="19539418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>
                <a:xfrm flipV="1">
                  <a:off x="13274874" y="-9886956"/>
                  <a:ext cx="0" cy="1950317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13251597" y="9579967"/>
                  <a:ext cx="19503170" cy="72495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8632940" y="5611651"/>
                <a:ext cx="430747" cy="7443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16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809106" y="8740706"/>
                    <a:ext cx="459248" cy="8373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9106" y="8740706"/>
                    <a:ext cx="459248" cy="8373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77778" r="-88889" b="-454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16080" y="-4218040"/>
                    <a:ext cx="810464" cy="11338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26" name="TextBox 1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6080" y="-4218040"/>
                    <a:ext cx="810464" cy="113381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31250" r="-2500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5621271" y="8823385"/>
                    <a:ext cx="849833" cy="11338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27" name="TextBox 1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21271" y="8823385"/>
                    <a:ext cx="849833" cy="1133810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26471" r="-2647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" name="Group 12"/>
              <p:cNvGrpSpPr>
                <a:grpSpLocks noChangeAspect="1"/>
              </p:cNvGrpSpPr>
              <p:nvPr/>
            </p:nvGrpSpPr>
            <p:grpSpPr>
              <a:xfrm>
                <a:off x="3922164" y="-1873084"/>
                <a:ext cx="9946891" cy="9072796"/>
                <a:chOff x="3922165" y="1527317"/>
                <a:chExt cx="6209887" cy="5664186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 rot="2400000">
                  <a:off x="5083631" y="2647349"/>
                  <a:ext cx="2564782" cy="3612995"/>
                  <a:chOff x="4148254" y="1661531"/>
                  <a:chExt cx="2564782" cy="3612995"/>
                </a:xfrm>
                <a:solidFill>
                  <a:schemeClr val="bg1"/>
                </a:solidFill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4148254" y="2163336"/>
                    <a:ext cx="691376" cy="311119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sz="1050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6021660" y="2163336"/>
                    <a:ext cx="691376" cy="311119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sz="1050"/>
                  </a:p>
                </p:txBody>
              </p:sp>
              <p:sp>
                <p:nvSpPr>
                  <p:cNvPr id="50" name="Rounded Rectangle 49"/>
                  <p:cNvSpPr/>
                  <p:nvPr/>
                </p:nvSpPr>
                <p:spPr>
                  <a:xfrm>
                    <a:off x="4901079" y="1661531"/>
                    <a:ext cx="1062038" cy="1888912"/>
                  </a:xfrm>
                  <a:prstGeom prst="roundRect">
                    <a:avLst/>
                  </a:prstGeom>
                  <a:grpFill/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sz="1050"/>
                  </a:p>
                </p:txBody>
              </p:sp>
              <p:sp>
                <p:nvSpPr>
                  <p:cNvPr id="51" name="Rounded Rectangle 50"/>
                  <p:cNvSpPr/>
                  <p:nvPr/>
                </p:nvSpPr>
                <p:spPr>
                  <a:xfrm>
                    <a:off x="4583152" y="3568391"/>
                    <a:ext cx="1694986" cy="147196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sz="1050"/>
                  </a:p>
                </p:txBody>
              </p:sp>
            </p:grpSp>
            <p:sp>
              <p:nvSpPr>
                <p:cNvPr id="17" name="Block Arc 11"/>
                <p:cNvSpPr/>
                <p:nvPr/>
              </p:nvSpPr>
              <p:spPr>
                <a:xfrm rot="13200000">
                  <a:off x="4776381" y="5637119"/>
                  <a:ext cx="942848" cy="298734"/>
                </a:xfrm>
                <a:custGeom>
                  <a:avLst/>
                  <a:gdLst>
                    <a:gd name="connsiteX0" fmla="*/ 0 w 1046480"/>
                    <a:gd name="connsiteY0" fmla="*/ 360184 h 720368"/>
                    <a:gd name="connsiteX1" fmla="*/ 523240 w 1046480"/>
                    <a:gd name="connsiteY1" fmla="*/ 0 h 720368"/>
                    <a:gd name="connsiteX2" fmla="*/ 1046480 w 1046480"/>
                    <a:gd name="connsiteY2" fmla="*/ 360184 h 720368"/>
                    <a:gd name="connsiteX3" fmla="*/ 866388 w 1046480"/>
                    <a:gd name="connsiteY3" fmla="*/ 360184 h 720368"/>
                    <a:gd name="connsiteX4" fmla="*/ 523240 w 1046480"/>
                    <a:gd name="connsiteY4" fmla="*/ 180092 h 720368"/>
                    <a:gd name="connsiteX5" fmla="*/ 180092 w 1046480"/>
                    <a:gd name="connsiteY5" fmla="*/ 360184 h 720368"/>
                    <a:gd name="connsiteX6" fmla="*/ 0 w 1046480"/>
                    <a:gd name="connsiteY6" fmla="*/ 360184 h 720368"/>
                    <a:gd name="connsiteX0" fmla="*/ 0 w 1046480"/>
                    <a:gd name="connsiteY0" fmla="*/ 360184 h 360184"/>
                    <a:gd name="connsiteX1" fmla="*/ 523240 w 1046480"/>
                    <a:gd name="connsiteY1" fmla="*/ 0 h 360184"/>
                    <a:gd name="connsiteX2" fmla="*/ 1046480 w 1046480"/>
                    <a:gd name="connsiteY2" fmla="*/ 360184 h 360184"/>
                    <a:gd name="connsiteX3" fmla="*/ 866388 w 1046480"/>
                    <a:gd name="connsiteY3" fmla="*/ 360184 h 360184"/>
                    <a:gd name="connsiteX4" fmla="*/ 502920 w 1046480"/>
                    <a:gd name="connsiteY4" fmla="*/ 108972 h 360184"/>
                    <a:gd name="connsiteX5" fmla="*/ 180092 w 1046480"/>
                    <a:gd name="connsiteY5" fmla="*/ 360184 h 360184"/>
                    <a:gd name="connsiteX6" fmla="*/ 0 w 1046480"/>
                    <a:gd name="connsiteY6" fmla="*/ 360184 h 360184"/>
                    <a:gd name="connsiteX0" fmla="*/ 0 w 1046480"/>
                    <a:gd name="connsiteY0" fmla="*/ 360184 h 380504"/>
                    <a:gd name="connsiteX1" fmla="*/ 523240 w 1046480"/>
                    <a:gd name="connsiteY1" fmla="*/ 0 h 380504"/>
                    <a:gd name="connsiteX2" fmla="*/ 1046480 w 1046480"/>
                    <a:gd name="connsiteY2" fmla="*/ 360184 h 380504"/>
                    <a:gd name="connsiteX3" fmla="*/ 866388 w 1046480"/>
                    <a:gd name="connsiteY3" fmla="*/ 360184 h 380504"/>
                    <a:gd name="connsiteX4" fmla="*/ 502920 w 1046480"/>
                    <a:gd name="connsiteY4" fmla="*/ 108972 h 380504"/>
                    <a:gd name="connsiteX5" fmla="*/ 98812 w 1046480"/>
                    <a:gd name="connsiteY5" fmla="*/ 380504 h 380504"/>
                    <a:gd name="connsiteX6" fmla="*/ 0 w 1046480"/>
                    <a:gd name="connsiteY6" fmla="*/ 360184 h 380504"/>
                    <a:gd name="connsiteX0" fmla="*/ 0 w 1046480"/>
                    <a:gd name="connsiteY0" fmla="*/ 360184 h 380504"/>
                    <a:gd name="connsiteX1" fmla="*/ 523240 w 1046480"/>
                    <a:gd name="connsiteY1" fmla="*/ 0 h 380504"/>
                    <a:gd name="connsiteX2" fmla="*/ 1046480 w 1046480"/>
                    <a:gd name="connsiteY2" fmla="*/ 360184 h 380504"/>
                    <a:gd name="connsiteX3" fmla="*/ 967988 w 1046480"/>
                    <a:gd name="connsiteY3" fmla="*/ 350024 h 380504"/>
                    <a:gd name="connsiteX4" fmla="*/ 502920 w 1046480"/>
                    <a:gd name="connsiteY4" fmla="*/ 108972 h 380504"/>
                    <a:gd name="connsiteX5" fmla="*/ 98812 w 1046480"/>
                    <a:gd name="connsiteY5" fmla="*/ 380504 h 380504"/>
                    <a:gd name="connsiteX6" fmla="*/ 0 w 1046480"/>
                    <a:gd name="connsiteY6" fmla="*/ 360184 h 380504"/>
                    <a:gd name="connsiteX0" fmla="*/ 0 w 1046480"/>
                    <a:gd name="connsiteY0" fmla="*/ 360184 h 365264"/>
                    <a:gd name="connsiteX1" fmla="*/ 523240 w 1046480"/>
                    <a:gd name="connsiteY1" fmla="*/ 0 h 365264"/>
                    <a:gd name="connsiteX2" fmla="*/ 1046480 w 1046480"/>
                    <a:gd name="connsiteY2" fmla="*/ 360184 h 365264"/>
                    <a:gd name="connsiteX3" fmla="*/ 967988 w 1046480"/>
                    <a:gd name="connsiteY3" fmla="*/ 350024 h 365264"/>
                    <a:gd name="connsiteX4" fmla="*/ 502920 w 1046480"/>
                    <a:gd name="connsiteY4" fmla="*/ 108972 h 365264"/>
                    <a:gd name="connsiteX5" fmla="*/ 96272 w 1046480"/>
                    <a:gd name="connsiteY5" fmla="*/ 365264 h 365264"/>
                    <a:gd name="connsiteX6" fmla="*/ 0 w 1046480"/>
                    <a:gd name="connsiteY6" fmla="*/ 360184 h 365264"/>
                    <a:gd name="connsiteX0" fmla="*/ 0 w 1046480"/>
                    <a:gd name="connsiteY0" fmla="*/ 360184 h 360184"/>
                    <a:gd name="connsiteX1" fmla="*/ 523240 w 1046480"/>
                    <a:gd name="connsiteY1" fmla="*/ 0 h 360184"/>
                    <a:gd name="connsiteX2" fmla="*/ 1046480 w 1046480"/>
                    <a:gd name="connsiteY2" fmla="*/ 360184 h 360184"/>
                    <a:gd name="connsiteX3" fmla="*/ 967988 w 1046480"/>
                    <a:gd name="connsiteY3" fmla="*/ 350024 h 360184"/>
                    <a:gd name="connsiteX4" fmla="*/ 502920 w 1046480"/>
                    <a:gd name="connsiteY4" fmla="*/ 108972 h 360184"/>
                    <a:gd name="connsiteX5" fmla="*/ 96272 w 1046480"/>
                    <a:gd name="connsiteY5" fmla="*/ 357644 h 360184"/>
                    <a:gd name="connsiteX6" fmla="*/ 0 w 1046480"/>
                    <a:gd name="connsiteY6" fmla="*/ 360184 h 360184"/>
                    <a:gd name="connsiteX0" fmla="*/ 0 w 1046480"/>
                    <a:gd name="connsiteY0" fmla="*/ 360184 h 360184"/>
                    <a:gd name="connsiteX1" fmla="*/ 523240 w 1046480"/>
                    <a:gd name="connsiteY1" fmla="*/ 0 h 360184"/>
                    <a:gd name="connsiteX2" fmla="*/ 1046480 w 1046480"/>
                    <a:gd name="connsiteY2" fmla="*/ 360184 h 360184"/>
                    <a:gd name="connsiteX3" fmla="*/ 967988 w 1046480"/>
                    <a:gd name="connsiteY3" fmla="*/ 357644 h 360184"/>
                    <a:gd name="connsiteX4" fmla="*/ 502920 w 1046480"/>
                    <a:gd name="connsiteY4" fmla="*/ 108972 h 360184"/>
                    <a:gd name="connsiteX5" fmla="*/ 96272 w 1046480"/>
                    <a:gd name="connsiteY5" fmla="*/ 357644 h 360184"/>
                    <a:gd name="connsiteX6" fmla="*/ 0 w 1046480"/>
                    <a:gd name="connsiteY6" fmla="*/ 360184 h 360184"/>
                    <a:gd name="connsiteX0" fmla="*/ 0 w 1046480"/>
                    <a:gd name="connsiteY0" fmla="*/ 360184 h 360184"/>
                    <a:gd name="connsiteX1" fmla="*/ 523240 w 1046480"/>
                    <a:gd name="connsiteY1" fmla="*/ 0 h 360184"/>
                    <a:gd name="connsiteX2" fmla="*/ 1046480 w 1046480"/>
                    <a:gd name="connsiteY2" fmla="*/ 360184 h 360184"/>
                    <a:gd name="connsiteX3" fmla="*/ 967988 w 1046480"/>
                    <a:gd name="connsiteY3" fmla="*/ 357644 h 360184"/>
                    <a:gd name="connsiteX4" fmla="*/ 515620 w 1046480"/>
                    <a:gd name="connsiteY4" fmla="*/ 81032 h 360184"/>
                    <a:gd name="connsiteX5" fmla="*/ 96272 w 1046480"/>
                    <a:gd name="connsiteY5" fmla="*/ 357644 h 360184"/>
                    <a:gd name="connsiteX6" fmla="*/ 0 w 1046480"/>
                    <a:gd name="connsiteY6" fmla="*/ 360184 h 360184"/>
                    <a:gd name="connsiteX0" fmla="*/ 0 w 1046480"/>
                    <a:gd name="connsiteY0" fmla="*/ 360184 h 360184"/>
                    <a:gd name="connsiteX1" fmla="*/ 523240 w 1046480"/>
                    <a:gd name="connsiteY1" fmla="*/ 0 h 360184"/>
                    <a:gd name="connsiteX2" fmla="*/ 1046480 w 1046480"/>
                    <a:gd name="connsiteY2" fmla="*/ 360184 h 360184"/>
                    <a:gd name="connsiteX3" fmla="*/ 967988 w 1046480"/>
                    <a:gd name="connsiteY3" fmla="*/ 357644 h 360184"/>
                    <a:gd name="connsiteX4" fmla="*/ 515620 w 1046480"/>
                    <a:gd name="connsiteY4" fmla="*/ 81032 h 360184"/>
                    <a:gd name="connsiteX5" fmla="*/ 88652 w 1046480"/>
                    <a:gd name="connsiteY5" fmla="*/ 327164 h 360184"/>
                    <a:gd name="connsiteX6" fmla="*/ 0 w 1046480"/>
                    <a:gd name="connsiteY6" fmla="*/ 360184 h 360184"/>
                    <a:gd name="connsiteX0" fmla="*/ 0 w 1046480"/>
                    <a:gd name="connsiteY0" fmla="*/ 360184 h 360184"/>
                    <a:gd name="connsiteX1" fmla="*/ 523240 w 1046480"/>
                    <a:gd name="connsiteY1" fmla="*/ 0 h 360184"/>
                    <a:gd name="connsiteX2" fmla="*/ 1046480 w 1046480"/>
                    <a:gd name="connsiteY2" fmla="*/ 360184 h 360184"/>
                    <a:gd name="connsiteX3" fmla="*/ 970528 w 1046480"/>
                    <a:gd name="connsiteY3" fmla="*/ 332244 h 360184"/>
                    <a:gd name="connsiteX4" fmla="*/ 515620 w 1046480"/>
                    <a:gd name="connsiteY4" fmla="*/ 81032 h 360184"/>
                    <a:gd name="connsiteX5" fmla="*/ 88652 w 1046480"/>
                    <a:gd name="connsiteY5" fmla="*/ 327164 h 360184"/>
                    <a:gd name="connsiteX6" fmla="*/ 0 w 1046480"/>
                    <a:gd name="connsiteY6" fmla="*/ 360184 h 360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6480" h="360184">
                      <a:moveTo>
                        <a:pt x="0" y="360184"/>
                      </a:moveTo>
                      <a:cubicBezTo>
                        <a:pt x="0" y="161260"/>
                        <a:pt x="234263" y="0"/>
                        <a:pt x="523240" y="0"/>
                      </a:cubicBezTo>
                      <a:cubicBezTo>
                        <a:pt x="812217" y="0"/>
                        <a:pt x="1046480" y="161260"/>
                        <a:pt x="1046480" y="360184"/>
                      </a:cubicBezTo>
                      <a:lnTo>
                        <a:pt x="970528" y="332244"/>
                      </a:lnTo>
                      <a:cubicBezTo>
                        <a:pt x="970528" y="232782"/>
                        <a:pt x="705135" y="81032"/>
                        <a:pt x="515620" y="81032"/>
                      </a:cubicBezTo>
                      <a:cubicBezTo>
                        <a:pt x="326105" y="81032"/>
                        <a:pt x="88652" y="227702"/>
                        <a:pt x="88652" y="327164"/>
                      </a:cubicBezTo>
                      <a:lnTo>
                        <a:pt x="0" y="36018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 rot="18660000">
                  <a:off x="4842031" y="5606054"/>
                  <a:ext cx="1021049" cy="5221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 rot="18600000">
                  <a:off x="4840350" y="5437350"/>
                  <a:ext cx="277421" cy="172586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rot="18600000" flipV="1">
                  <a:off x="5414080" y="5935941"/>
                  <a:ext cx="277420" cy="185092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 rot="18600000">
                  <a:off x="5661310" y="5181411"/>
                  <a:ext cx="101600" cy="92763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 rot="18600000">
                  <a:off x="4953494" y="5982105"/>
                  <a:ext cx="101600" cy="92763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6054242" y="4430201"/>
                  <a:ext cx="373228" cy="356654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4464257" y="2188246"/>
                  <a:ext cx="3840726" cy="2422434"/>
                  <a:chOff x="25272176" y="-8451468"/>
                  <a:chExt cx="3840726" cy="2422434"/>
                </a:xfrm>
              </p:grpSpPr>
              <p:cxnSp>
                <p:nvCxnSpPr>
                  <p:cNvPr id="46" name="Straight Arrow Connector 45"/>
                  <p:cNvCxnSpPr/>
                  <p:nvPr/>
                </p:nvCxnSpPr>
                <p:spPr>
                  <a:xfrm flipV="1">
                    <a:off x="27048775" y="-8451468"/>
                    <a:ext cx="2064127" cy="2422434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prstDash val="lgDash"/>
                    <a:headEnd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 flipH="1" flipV="1">
                    <a:off x="25272176" y="-7485232"/>
                    <a:ext cx="1776599" cy="1456196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prstDash val="lgDash"/>
                    <a:headEnd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8047008" y="1527317"/>
                      <a:ext cx="345965" cy="52275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47008" y="1527317"/>
                      <a:ext cx="345965" cy="522758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40909" r="-36364" b="-323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3922165" y="2642945"/>
                      <a:ext cx="352378" cy="52275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41" name="TextBox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22165" y="2642945"/>
                      <a:ext cx="352378" cy="522758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60870" r="-52174" b="-7272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7922219" y="3397586"/>
                  <a:ext cx="554108" cy="65890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6482869" y="2188245"/>
                  <a:ext cx="554108" cy="65890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rot="10800000" flipV="1">
                  <a:off x="7353797" y="4089943"/>
                  <a:ext cx="554108" cy="65890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rot="10800000" flipV="1">
                  <a:off x="5910250" y="2880329"/>
                  <a:ext cx="554108" cy="65890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rot="16200000" flipV="1">
                  <a:off x="7752101" y="4772057"/>
                  <a:ext cx="554108" cy="65890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 rot="16200000" flipV="1">
                  <a:off x="6333490" y="3562676"/>
                  <a:ext cx="554108" cy="65890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rot="16200000" flipV="1">
                  <a:off x="6777548" y="5958078"/>
                  <a:ext cx="554108" cy="65890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rot="16200000" flipV="1">
                  <a:off x="5337894" y="4751743"/>
                  <a:ext cx="554108" cy="65890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6321173" y="1611106"/>
                      <a:ext cx="430746" cy="4646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21173" y="1611106"/>
                      <a:ext cx="430746" cy="464673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l="-39286" r="-32143" b="-5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8520511" y="3417957"/>
                      <a:ext cx="430746" cy="4646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51" name="TextBox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0511" y="3417957"/>
                      <a:ext cx="430746" cy="464673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 l="-44444" r="-48148" b="-5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7384057" y="6562311"/>
                      <a:ext cx="430745" cy="62919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𝑅𝑅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84057" y="6562311"/>
                      <a:ext cx="430745" cy="62919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l="-44444" r="-151852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9027581" y="2378382"/>
                      <a:ext cx="1104471" cy="62919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𝐿𝐹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7581" y="2378382"/>
                      <a:ext cx="1104471" cy="62919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 l="-8451" b="-1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6915112" y="2834678"/>
                  <a:ext cx="1933293" cy="120654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7568710" y="5510698"/>
                      <a:ext cx="350082" cy="62919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𝐿𝑅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68710" y="5510698"/>
                      <a:ext cx="350082" cy="629192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 l="-54545" r="-200000" b="-1463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" name="Straight Connector 40"/>
                <p:cNvCxnSpPr/>
                <p:nvPr/>
              </p:nvCxnSpPr>
              <p:spPr>
                <a:xfrm>
                  <a:off x="5907377" y="5222886"/>
                  <a:ext cx="1588378" cy="4936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8463393" y="5287942"/>
                      <a:ext cx="430745" cy="62919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𝑅𝐹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63393" y="5287942"/>
                      <a:ext cx="430745" cy="629192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 l="-42857" r="-139286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979951" y="1729311"/>
                      <a:ext cx="2535705" cy="62919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9951" y="1729311"/>
                      <a:ext cx="2535705" cy="629192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 b="-121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4" name="Straight Connector 43"/>
                <p:cNvCxnSpPr/>
                <p:nvPr/>
              </p:nvCxnSpPr>
              <p:spPr>
                <a:xfrm flipH="1" flipV="1">
                  <a:off x="7693238" y="4484233"/>
                  <a:ext cx="1053504" cy="1544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 flipV="1">
                  <a:off x="5504307" y="2438375"/>
                  <a:ext cx="647111" cy="7054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383787" y="2656058"/>
                    <a:ext cx="4222091" cy="100783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3787" y="2656058"/>
                    <a:ext cx="4222091" cy="1007830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Connector 14"/>
              <p:cNvCxnSpPr/>
              <p:nvPr/>
            </p:nvCxnSpPr>
            <p:spPr>
              <a:xfrm flipH="1">
                <a:off x="1510025" y="3062348"/>
                <a:ext cx="6126178" cy="702369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/>
            <p:cNvCxnSpPr/>
            <p:nvPr/>
          </p:nvCxnSpPr>
          <p:spPr>
            <a:xfrm flipH="1">
              <a:off x="4790474" y="5274479"/>
              <a:ext cx="917328" cy="10636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745399" y="6285278"/>
                  <a:ext cx="689961" cy="10078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5399" y="6285278"/>
                  <a:ext cx="689961" cy="100783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39286" r="-110714" b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TextBox 56"/>
          <p:cNvSpPr txBox="1"/>
          <p:nvPr/>
        </p:nvSpPr>
        <p:spPr>
          <a:xfrm>
            <a:off x="3200400" y="5351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1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50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T. Cook</dc:creator>
  <cp:lastModifiedBy>Joshua T. Cook</cp:lastModifiedBy>
  <cp:revision>2</cp:revision>
  <dcterms:created xsi:type="dcterms:W3CDTF">2017-01-03T18:49:24Z</dcterms:created>
  <dcterms:modified xsi:type="dcterms:W3CDTF">2017-01-03T19:03:59Z</dcterms:modified>
</cp:coreProperties>
</file>