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48" d="100"/>
          <a:sy n="48" d="100"/>
        </p:scale>
        <p:origin x="357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DDA6-6BC3-FC47-8348-370E69ED2144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21514-DB86-7547-91DA-3D7ADC3C4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703714" y="-533376"/>
            <a:ext cx="17013080" cy="8355760"/>
            <a:chOff x="-703714" y="-533376"/>
            <a:chExt cx="17013080" cy="8355760"/>
          </a:xfrm>
        </p:grpSpPr>
        <p:grpSp>
          <p:nvGrpSpPr>
            <p:cNvPr id="51" name="Group 50"/>
            <p:cNvGrpSpPr/>
            <p:nvPr/>
          </p:nvGrpSpPr>
          <p:grpSpPr>
            <a:xfrm>
              <a:off x="-703714" y="-533376"/>
              <a:ext cx="17013080" cy="8355760"/>
              <a:chOff x="-703714" y="-533376"/>
              <a:chExt cx="17013080" cy="835576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12691421" y="4257957"/>
                <a:ext cx="3111190" cy="710213"/>
                <a:chOff x="12696371" y="4231886"/>
                <a:chExt cx="3111190" cy="710213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12696371" y="4581525"/>
                  <a:ext cx="3111190" cy="360574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2696371" y="4231886"/>
                  <a:ext cx="3111190" cy="360574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2696371" y="2366741"/>
                <a:ext cx="3111190" cy="710213"/>
                <a:chOff x="12696371" y="4231886"/>
                <a:chExt cx="3111190" cy="710213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12696371" y="4581525"/>
                  <a:ext cx="3111190" cy="360574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2696371" y="4231886"/>
                  <a:ext cx="3111190" cy="360574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-703714" y="-533376"/>
                <a:ext cx="17013080" cy="8355760"/>
                <a:chOff x="-856114" y="-533376"/>
                <a:chExt cx="17013080" cy="835576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-845699" y="3922764"/>
                  <a:ext cx="10150191" cy="14992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-856113" y="-533376"/>
                  <a:ext cx="17013079" cy="8355760"/>
                  <a:chOff x="-856113" y="-814730"/>
                  <a:chExt cx="17013079" cy="8355760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-840908" y="-814730"/>
                    <a:ext cx="16997874" cy="8355760"/>
                    <a:chOff x="-17948" y="-951890"/>
                    <a:chExt cx="16997874" cy="8355760"/>
                  </a:xfrm>
                </p:grpSpPr>
                <p:sp>
                  <p:nvSpPr>
                    <p:cNvPr id="76" name="Rectangle 75"/>
                    <p:cNvSpPr/>
                    <p:nvPr/>
                  </p:nvSpPr>
                  <p:spPr>
                    <a:xfrm rot="13800000" flipV="1">
                      <a:off x="9291014" y="1363715"/>
                      <a:ext cx="4687786" cy="5657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Rectangle 76"/>
                    <p:cNvSpPr/>
                    <p:nvPr/>
                  </p:nvSpPr>
                  <p:spPr>
                    <a:xfrm rot="7800000" flipV="1">
                      <a:off x="9302982" y="5031689"/>
                      <a:ext cx="4687786" cy="56576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9822858" y="-421707"/>
                      <a:ext cx="7157068" cy="7279706"/>
                      <a:chOff x="3514654" y="-317534"/>
                      <a:chExt cx="7157068" cy="7279706"/>
                    </a:xfrm>
                  </p:grpSpPr>
                  <p:grpSp>
                    <p:nvGrpSpPr>
                      <p:cNvPr id="80" name="Group 79"/>
                      <p:cNvGrpSpPr/>
                      <p:nvPr/>
                    </p:nvGrpSpPr>
                    <p:grpSpPr>
                      <a:xfrm rot="5400000">
                        <a:off x="8134819" y="1655957"/>
                        <a:ext cx="1694986" cy="3378820"/>
                        <a:chOff x="4583152" y="1661531"/>
                        <a:chExt cx="1694986" cy="3378820"/>
                      </a:xfrm>
                    </p:grpSpPr>
                    <p:sp>
                      <p:nvSpPr>
                        <p:cNvPr id="90" name="Rounded Rectangle 89"/>
                        <p:cNvSpPr/>
                        <p:nvPr/>
                      </p:nvSpPr>
                      <p:spPr>
                        <a:xfrm>
                          <a:off x="4901079" y="1661531"/>
                          <a:ext cx="1062038" cy="1888912"/>
                        </a:xfrm>
                        <a:prstGeom prst="round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r"/>
                          <a:endParaRPr lang="en-US"/>
                        </a:p>
                      </p:txBody>
                    </p:sp>
                    <p:sp>
                      <p:nvSpPr>
                        <p:cNvPr id="91" name="Rounded Rectangle 90"/>
                        <p:cNvSpPr/>
                        <p:nvPr/>
                      </p:nvSpPr>
                      <p:spPr>
                        <a:xfrm>
                          <a:off x="4583152" y="3568391"/>
                          <a:ext cx="1694986" cy="1471960"/>
                        </a:xfrm>
                        <a:prstGeom prst="round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r"/>
                          <a:endParaRPr lang="en-US"/>
                        </a:p>
                      </p:txBody>
                    </p:sp>
                  </p:grpSp>
                  <p:sp>
                    <p:nvSpPr>
                      <p:cNvPr id="81" name="Block Arc 11"/>
                      <p:cNvSpPr/>
                      <p:nvPr/>
                    </p:nvSpPr>
                    <p:spPr>
                      <a:xfrm rot="16200000">
                        <a:off x="6654163" y="3196000"/>
                        <a:ext cx="942848" cy="298734"/>
                      </a:xfrm>
                      <a:custGeom>
                        <a:avLst/>
                        <a:gdLst>
                          <a:gd name="connsiteX0" fmla="*/ 0 w 1046480"/>
                          <a:gd name="connsiteY0" fmla="*/ 360184 h 720368"/>
                          <a:gd name="connsiteX1" fmla="*/ 523240 w 1046480"/>
                          <a:gd name="connsiteY1" fmla="*/ 0 h 720368"/>
                          <a:gd name="connsiteX2" fmla="*/ 1046480 w 1046480"/>
                          <a:gd name="connsiteY2" fmla="*/ 360184 h 720368"/>
                          <a:gd name="connsiteX3" fmla="*/ 866388 w 1046480"/>
                          <a:gd name="connsiteY3" fmla="*/ 360184 h 720368"/>
                          <a:gd name="connsiteX4" fmla="*/ 523240 w 1046480"/>
                          <a:gd name="connsiteY4" fmla="*/ 180092 h 720368"/>
                          <a:gd name="connsiteX5" fmla="*/ 180092 w 1046480"/>
                          <a:gd name="connsiteY5" fmla="*/ 360184 h 720368"/>
                          <a:gd name="connsiteX6" fmla="*/ 0 w 1046480"/>
                          <a:gd name="connsiteY6" fmla="*/ 360184 h 720368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866388 w 1046480"/>
                          <a:gd name="connsiteY3" fmla="*/ 360184 h 360184"/>
                          <a:gd name="connsiteX4" fmla="*/ 502920 w 1046480"/>
                          <a:gd name="connsiteY4" fmla="*/ 108972 h 360184"/>
                          <a:gd name="connsiteX5" fmla="*/ 180092 w 1046480"/>
                          <a:gd name="connsiteY5" fmla="*/ 36018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80504"/>
                          <a:gd name="connsiteX1" fmla="*/ 523240 w 1046480"/>
                          <a:gd name="connsiteY1" fmla="*/ 0 h 380504"/>
                          <a:gd name="connsiteX2" fmla="*/ 1046480 w 1046480"/>
                          <a:gd name="connsiteY2" fmla="*/ 360184 h 380504"/>
                          <a:gd name="connsiteX3" fmla="*/ 866388 w 1046480"/>
                          <a:gd name="connsiteY3" fmla="*/ 360184 h 380504"/>
                          <a:gd name="connsiteX4" fmla="*/ 502920 w 1046480"/>
                          <a:gd name="connsiteY4" fmla="*/ 108972 h 380504"/>
                          <a:gd name="connsiteX5" fmla="*/ 98812 w 1046480"/>
                          <a:gd name="connsiteY5" fmla="*/ 380504 h 380504"/>
                          <a:gd name="connsiteX6" fmla="*/ 0 w 1046480"/>
                          <a:gd name="connsiteY6" fmla="*/ 360184 h 380504"/>
                          <a:gd name="connsiteX0" fmla="*/ 0 w 1046480"/>
                          <a:gd name="connsiteY0" fmla="*/ 360184 h 380504"/>
                          <a:gd name="connsiteX1" fmla="*/ 523240 w 1046480"/>
                          <a:gd name="connsiteY1" fmla="*/ 0 h 380504"/>
                          <a:gd name="connsiteX2" fmla="*/ 1046480 w 1046480"/>
                          <a:gd name="connsiteY2" fmla="*/ 360184 h 380504"/>
                          <a:gd name="connsiteX3" fmla="*/ 967988 w 1046480"/>
                          <a:gd name="connsiteY3" fmla="*/ 350024 h 380504"/>
                          <a:gd name="connsiteX4" fmla="*/ 502920 w 1046480"/>
                          <a:gd name="connsiteY4" fmla="*/ 108972 h 380504"/>
                          <a:gd name="connsiteX5" fmla="*/ 98812 w 1046480"/>
                          <a:gd name="connsiteY5" fmla="*/ 380504 h 380504"/>
                          <a:gd name="connsiteX6" fmla="*/ 0 w 1046480"/>
                          <a:gd name="connsiteY6" fmla="*/ 360184 h 380504"/>
                          <a:gd name="connsiteX0" fmla="*/ 0 w 1046480"/>
                          <a:gd name="connsiteY0" fmla="*/ 360184 h 365264"/>
                          <a:gd name="connsiteX1" fmla="*/ 523240 w 1046480"/>
                          <a:gd name="connsiteY1" fmla="*/ 0 h 365264"/>
                          <a:gd name="connsiteX2" fmla="*/ 1046480 w 1046480"/>
                          <a:gd name="connsiteY2" fmla="*/ 360184 h 365264"/>
                          <a:gd name="connsiteX3" fmla="*/ 967988 w 1046480"/>
                          <a:gd name="connsiteY3" fmla="*/ 350024 h 365264"/>
                          <a:gd name="connsiteX4" fmla="*/ 502920 w 1046480"/>
                          <a:gd name="connsiteY4" fmla="*/ 108972 h 365264"/>
                          <a:gd name="connsiteX5" fmla="*/ 96272 w 1046480"/>
                          <a:gd name="connsiteY5" fmla="*/ 365264 h 365264"/>
                          <a:gd name="connsiteX6" fmla="*/ 0 w 1046480"/>
                          <a:gd name="connsiteY6" fmla="*/ 360184 h 36526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0024 h 360184"/>
                          <a:gd name="connsiteX4" fmla="*/ 502920 w 1046480"/>
                          <a:gd name="connsiteY4" fmla="*/ 108972 h 360184"/>
                          <a:gd name="connsiteX5" fmla="*/ 96272 w 1046480"/>
                          <a:gd name="connsiteY5" fmla="*/ 35764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7644 h 360184"/>
                          <a:gd name="connsiteX4" fmla="*/ 502920 w 1046480"/>
                          <a:gd name="connsiteY4" fmla="*/ 108972 h 360184"/>
                          <a:gd name="connsiteX5" fmla="*/ 96272 w 1046480"/>
                          <a:gd name="connsiteY5" fmla="*/ 35764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7644 h 360184"/>
                          <a:gd name="connsiteX4" fmla="*/ 515620 w 1046480"/>
                          <a:gd name="connsiteY4" fmla="*/ 81032 h 360184"/>
                          <a:gd name="connsiteX5" fmla="*/ 96272 w 1046480"/>
                          <a:gd name="connsiteY5" fmla="*/ 35764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67988 w 1046480"/>
                          <a:gd name="connsiteY3" fmla="*/ 357644 h 360184"/>
                          <a:gd name="connsiteX4" fmla="*/ 515620 w 1046480"/>
                          <a:gd name="connsiteY4" fmla="*/ 81032 h 360184"/>
                          <a:gd name="connsiteX5" fmla="*/ 88652 w 1046480"/>
                          <a:gd name="connsiteY5" fmla="*/ 327164 h 360184"/>
                          <a:gd name="connsiteX6" fmla="*/ 0 w 1046480"/>
                          <a:gd name="connsiteY6" fmla="*/ 360184 h 360184"/>
                          <a:gd name="connsiteX0" fmla="*/ 0 w 1046480"/>
                          <a:gd name="connsiteY0" fmla="*/ 360184 h 360184"/>
                          <a:gd name="connsiteX1" fmla="*/ 523240 w 1046480"/>
                          <a:gd name="connsiteY1" fmla="*/ 0 h 360184"/>
                          <a:gd name="connsiteX2" fmla="*/ 1046480 w 1046480"/>
                          <a:gd name="connsiteY2" fmla="*/ 360184 h 360184"/>
                          <a:gd name="connsiteX3" fmla="*/ 970528 w 1046480"/>
                          <a:gd name="connsiteY3" fmla="*/ 332244 h 360184"/>
                          <a:gd name="connsiteX4" fmla="*/ 515620 w 1046480"/>
                          <a:gd name="connsiteY4" fmla="*/ 81032 h 360184"/>
                          <a:gd name="connsiteX5" fmla="*/ 88652 w 1046480"/>
                          <a:gd name="connsiteY5" fmla="*/ 327164 h 360184"/>
                          <a:gd name="connsiteX6" fmla="*/ 0 w 1046480"/>
                          <a:gd name="connsiteY6" fmla="*/ 360184 h 3601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46480" h="360184">
                            <a:moveTo>
                              <a:pt x="0" y="360184"/>
                            </a:moveTo>
                            <a:cubicBezTo>
                              <a:pt x="0" y="161260"/>
                              <a:pt x="234263" y="0"/>
                              <a:pt x="523240" y="0"/>
                            </a:cubicBezTo>
                            <a:cubicBezTo>
                              <a:pt x="812217" y="0"/>
                              <a:pt x="1046480" y="161260"/>
                              <a:pt x="1046480" y="360184"/>
                            </a:cubicBezTo>
                            <a:lnTo>
                              <a:pt x="970528" y="332244"/>
                            </a:lnTo>
                            <a:cubicBezTo>
                              <a:pt x="970528" y="232782"/>
                              <a:pt x="705135" y="81032"/>
                              <a:pt x="515620" y="81032"/>
                            </a:cubicBezTo>
                            <a:cubicBezTo>
                              <a:pt x="326105" y="81032"/>
                              <a:pt x="88652" y="227702"/>
                              <a:pt x="88652" y="327164"/>
                            </a:cubicBezTo>
                            <a:lnTo>
                              <a:pt x="0" y="360184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6823627" y="3325557"/>
                        <a:ext cx="460301" cy="45719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3825822" y="3319064"/>
                        <a:ext cx="2954999" cy="4571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>
                        <a:off x="7015480" y="2884251"/>
                        <a:ext cx="277421" cy="172586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 flipV="1">
                        <a:off x="6997534" y="3642008"/>
                        <a:ext cx="277420" cy="185092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6" name="Rectangle 85"/>
                      <p:cNvSpPr/>
                      <p:nvPr/>
                    </p:nvSpPr>
                    <p:spPr>
                      <a:xfrm rot="2100000">
                        <a:off x="3514654" y="2254958"/>
                        <a:ext cx="3615439" cy="4571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 rot="19500000">
                        <a:off x="3528177" y="4383172"/>
                        <a:ext cx="3615439" cy="45719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Oval 87"/>
                      <p:cNvSpPr/>
                      <p:nvPr/>
                    </p:nvSpPr>
                    <p:spPr>
                      <a:xfrm>
                        <a:off x="6789795" y="3295543"/>
                        <a:ext cx="101600" cy="92763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 rot="16200000">
                        <a:off x="225680" y="3285252"/>
                        <a:ext cx="7279706" cy="74133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-17948" y="-421706"/>
                      <a:ext cx="10150191" cy="149920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3" name="Rectangle 72"/>
                  <p:cNvSpPr/>
                  <p:nvPr/>
                </p:nvSpPr>
                <p:spPr>
                  <a:xfrm>
                    <a:off x="-856113" y="1590618"/>
                    <a:ext cx="10150191" cy="149920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-683636" y="-159783"/>
                    <a:ext cx="4838327" cy="124968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4313431" y="-159783"/>
                    <a:ext cx="4793837" cy="1249680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Rectangle 64"/>
                <p:cNvSpPr/>
                <p:nvPr/>
              </p:nvSpPr>
              <p:spPr>
                <a:xfrm>
                  <a:off x="-856114" y="5777965"/>
                  <a:ext cx="10150191" cy="14992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-697216" y="1996735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4300008" y="2015438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-696041" y="4045056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4302914" y="4048895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-683636" y="5901637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4313431" y="5926723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2" name="Straight Connector 51"/>
            <p:cNvCxnSpPr>
              <a:endCxn id="79" idx="0"/>
            </p:cNvCxnSpPr>
            <p:nvPr/>
          </p:nvCxnSpPr>
          <p:spPr>
            <a:xfrm flipH="1">
              <a:off x="12276788" y="3758418"/>
              <a:ext cx="245771" cy="1214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1657663" y="4972544"/>
              <a:ext cx="1238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itch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1197058" y="746411"/>
              <a:ext cx="747292" cy="1125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971996" y="381112"/>
              <a:ext cx="19170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igid 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russ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9354870" y="121571"/>
              <a:ext cx="1427430" cy="525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794635" y="-256372"/>
              <a:ext cx="1238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sled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951579" y="5941702"/>
              <a:ext cx="1751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bladder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8873210" y="6271474"/>
              <a:ext cx="2103105" cy="2550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152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1</cp:revision>
  <dcterms:created xsi:type="dcterms:W3CDTF">2017-01-16T16:12:38Z</dcterms:created>
  <dcterms:modified xsi:type="dcterms:W3CDTF">2017-01-16T16:13:50Z</dcterms:modified>
</cp:coreProperties>
</file>