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>
        <p:scale>
          <a:sx n="76" d="100"/>
          <a:sy n="76" d="100"/>
        </p:scale>
        <p:origin x="316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3071-E51A-4D46-9A69-CACFFC52FDD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1B28-DBF8-43AC-A7BE-8600D788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4.w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4.wmf"/><Relationship Id="rId15" Type="http://schemas.openxmlformats.org/officeDocument/2006/relationships/image" Target="../media/image3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7" Type="http://schemas.openxmlformats.org/officeDocument/2006/relationships/image" Target="../media/image390.png"/><Relationship Id="rId8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795188" y="-1058570"/>
            <a:ext cx="16997873" cy="8355760"/>
            <a:chOff x="-17948" y="-951890"/>
            <a:chExt cx="16997873" cy="8355760"/>
          </a:xfrm>
        </p:grpSpPr>
        <p:sp>
          <p:nvSpPr>
            <p:cNvPr id="33" name="Rectangle 32"/>
            <p:cNvSpPr/>
            <p:nvPr/>
          </p:nvSpPr>
          <p:spPr>
            <a:xfrm rot="13800000" flipV="1">
              <a:off x="9291014" y="1363715"/>
              <a:ext cx="4687786" cy="565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7800000" flipV="1">
              <a:off x="9302982" y="5031689"/>
              <a:ext cx="4687786" cy="565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822858" y="-421707"/>
              <a:ext cx="7157067" cy="7279706"/>
              <a:chOff x="3514654" y="-317534"/>
              <a:chExt cx="7157067" cy="7279706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7582833" y="1538869"/>
                <a:ext cx="2564782" cy="3612995"/>
                <a:chOff x="4148254" y="1661531"/>
                <a:chExt cx="2564782" cy="3612995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901079" y="1661531"/>
                  <a:ext cx="1062038" cy="188891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148254" y="2163336"/>
                  <a:ext cx="691376" cy="3111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021660" y="2163336"/>
                  <a:ext cx="691376" cy="3111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4583152" y="3568391"/>
                  <a:ext cx="1694986" cy="147196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</p:grpSp>
          <p:sp>
            <p:nvSpPr>
              <p:cNvPr id="12" name="Block Arc 11"/>
              <p:cNvSpPr/>
              <p:nvPr/>
            </p:nvSpPr>
            <p:spPr>
              <a:xfrm rot="16200000">
                <a:off x="6654163" y="3196000"/>
                <a:ext cx="942848" cy="298734"/>
              </a:xfrm>
              <a:custGeom>
                <a:avLst/>
                <a:gdLst>
                  <a:gd name="connsiteX0" fmla="*/ 0 w 1046480"/>
                  <a:gd name="connsiteY0" fmla="*/ 360184 h 720368"/>
                  <a:gd name="connsiteX1" fmla="*/ 523240 w 1046480"/>
                  <a:gd name="connsiteY1" fmla="*/ 0 h 720368"/>
                  <a:gd name="connsiteX2" fmla="*/ 1046480 w 1046480"/>
                  <a:gd name="connsiteY2" fmla="*/ 360184 h 720368"/>
                  <a:gd name="connsiteX3" fmla="*/ 866388 w 1046480"/>
                  <a:gd name="connsiteY3" fmla="*/ 360184 h 720368"/>
                  <a:gd name="connsiteX4" fmla="*/ 523240 w 1046480"/>
                  <a:gd name="connsiteY4" fmla="*/ 180092 h 720368"/>
                  <a:gd name="connsiteX5" fmla="*/ 180092 w 1046480"/>
                  <a:gd name="connsiteY5" fmla="*/ 360184 h 720368"/>
                  <a:gd name="connsiteX6" fmla="*/ 0 w 1046480"/>
                  <a:gd name="connsiteY6" fmla="*/ 360184 h 720368"/>
                  <a:gd name="connsiteX0" fmla="*/ 0 w 1046480"/>
                  <a:gd name="connsiteY0" fmla="*/ 360184 h 360184"/>
                  <a:gd name="connsiteX1" fmla="*/ 523240 w 1046480"/>
                  <a:gd name="connsiteY1" fmla="*/ 0 h 360184"/>
                  <a:gd name="connsiteX2" fmla="*/ 1046480 w 1046480"/>
                  <a:gd name="connsiteY2" fmla="*/ 360184 h 360184"/>
                  <a:gd name="connsiteX3" fmla="*/ 866388 w 1046480"/>
                  <a:gd name="connsiteY3" fmla="*/ 360184 h 360184"/>
                  <a:gd name="connsiteX4" fmla="*/ 502920 w 1046480"/>
                  <a:gd name="connsiteY4" fmla="*/ 108972 h 360184"/>
                  <a:gd name="connsiteX5" fmla="*/ 180092 w 1046480"/>
                  <a:gd name="connsiteY5" fmla="*/ 360184 h 360184"/>
                  <a:gd name="connsiteX6" fmla="*/ 0 w 1046480"/>
                  <a:gd name="connsiteY6" fmla="*/ 360184 h 360184"/>
                  <a:gd name="connsiteX0" fmla="*/ 0 w 1046480"/>
                  <a:gd name="connsiteY0" fmla="*/ 360184 h 380504"/>
                  <a:gd name="connsiteX1" fmla="*/ 523240 w 1046480"/>
                  <a:gd name="connsiteY1" fmla="*/ 0 h 380504"/>
                  <a:gd name="connsiteX2" fmla="*/ 1046480 w 1046480"/>
                  <a:gd name="connsiteY2" fmla="*/ 360184 h 380504"/>
                  <a:gd name="connsiteX3" fmla="*/ 866388 w 1046480"/>
                  <a:gd name="connsiteY3" fmla="*/ 360184 h 380504"/>
                  <a:gd name="connsiteX4" fmla="*/ 502920 w 1046480"/>
                  <a:gd name="connsiteY4" fmla="*/ 108972 h 380504"/>
                  <a:gd name="connsiteX5" fmla="*/ 98812 w 1046480"/>
                  <a:gd name="connsiteY5" fmla="*/ 380504 h 380504"/>
                  <a:gd name="connsiteX6" fmla="*/ 0 w 1046480"/>
                  <a:gd name="connsiteY6" fmla="*/ 360184 h 380504"/>
                  <a:gd name="connsiteX0" fmla="*/ 0 w 1046480"/>
                  <a:gd name="connsiteY0" fmla="*/ 360184 h 380504"/>
                  <a:gd name="connsiteX1" fmla="*/ 523240 w 1046480"/>
                  <a:gd name="connsiteY1" fmla="*/ 0 h 380504"/>
                  <a:gd name="connsiteX2" fmla="*/ 1046480 w 1046480"/>
                  <a:gd name="connsiteY2" fmla="*/ 360184 h 380504"/>
                  <a:gd name="connsiteX3" fmla="*/ 967988 w 1046480"/>
                  <a:gd name="connsiteY3" fmla="*/ 350024 h 380504"/>
                  <a:gd name="connsiteX4" fmla="*/ 502920 w 1046480"/>
                  <a:gd name="connsiteY4" fmla="*/ 108972 h 380504"/>
                  <a:gd name="connsiteX5" fmla="*/ 98812 w 1046480"/>
                  <a:gd name="connsiteY5" fmla="*/ 380504 h 380504"/>
                  <a:gd name="connsiteX6" fmla="*/ 0 w 1046480"/>
                  <a:gd name="connsiteY6" fmla="*/ 360184 h 380504"/>
                  <a:gd name="connsiteX0" fmla="*/ 0 w 1046480"/>
                  <a:gd name="connsiteY0" fmla="*/ 360184 h 365264"/>
                  <a:gd name="connsiteX1" fmla="*/ 523240 w 1046480"/>
                  <a:gd name="connsiteY1" fmla="*/ 0 h 365264"/>
                  <a:gd name="connsiteX2" fmla="*/ 1046480 w 1046480"/>
                  <a:gd name="connsiteY2" fmla="*/ 360184 h 365264"/>
                  <a:gd name="connsiteX3" fmla="*/ 967988 w 1046480"/>
                  <a:gd name="connsiteY3" fmla="*/ 350024 h 365264"/>
                  <a:gd name="connsiteX4" fmla="*/ 502920 w 1046480"/>
                  <a:gd name="connsiteY4" fmla="*/ 108972 h 365264"/>
                  <a:gd name="connsiteX5" fmla="*/ 96272 w 1046480"/>
                  <a:gd name="connsiteY5" fmla="*/ 365264 h 365264"/>
                  <a:gd name="connsiteX6" fmla="*/ 0 w 1046480"/>
                  <a:gd name="connsiteY6" fmla="*/ 360184 h 365264"/>
                  <a:gd name="connsiteX0" fmla="*/ 0 w 1046480"/>
                  <a:gd name="connsiteY0" fmla="*/ 360184 h 360184"/>
                  <a:gd name="connsiteX1" fmla="*/ 523240 w 1046480"/>
                  <a:gd name="connsiteY1" fmla="*/ 0 h 360184"/>
                  <a:gd name="connsiteX2" fmla="*/ 1046480 w 1046480"/>
                  <a:gd name="connsiteY2" fmla="*/ 360184 h 360184"/>
                  <a:gd name="connsiteX3" fmla="*/ 967988 w 1046480"/>
                  <a:gd name="connsiteY3" fmla="*/ 350024 h 360184"/>
                  <a:gd name="connsiteX4" fmla="*/ 502920 w 1046480"/>
                  <a:gd name="connsiteY4" fmla="*/ 108972 h 360184"/>
                  <a:gd name="connsiteX5" fmla="*/ 96272 w 1046480"/>
                  <a:gd name="connsiteY5" fmla="*/ 357644 h 360184"/>
                  <a:gd name="connsiteX6" fmla="*/ 0 w 1046480"/>
                  <a:gd name="connsiteY6" fmla="*/ 360184 h 360184"/>
                  <a:gd name="connsiteX0" fmla="*/ 0 w 1046480"/>
                  <a:gd name="connsiteY0" fmla="*/ 360184 h 360184"/>
                  <a:gd name="connsiteX1" fmla="*/ 523240 w 1046480"/>
                  <a:gd name="connsiteY1" fmla="*/ 0 h 360184"/>
                  <a:gd name="connsiteX2" fmla="*/ 1046480 w 1046480"/>
                  <a:gd name="connsiteY2" fmla="*/ 360184 h 360184"/>
                  <a:gd name="connsiteX3" fmla="*/ 967988 w 1046480"/>
                  <a:gd name="connsiteY3" fmla="*/ 357644 h 360184"/>
                  <a:gd name="connsiteX4" fmla="*/ 502920 w 1046480"/>
                  <a:gd name="connsiteY4" fmla="*/ 108972 h 360184"/>
                  <a:gd name="connsiteX5" fmla="*/ 96272 w 1046480"/>
                  <a:gd name="connsiteY5" fmla="*/ 357644 h 360184"/>
                  <a:gd name="connsiteX6" fmla="*/ 0 w 1046480"/>
                  <a:gd name="connsiteY6" fmla="*/ 360184 h 360184"/>
                  <a:gd name="connsiteX0" fmla="*/ 0 w 1046480"/>
                  <a:gd name="connsiteY0" fmla="*/ 360184 h 360184"/>
                  <a:gd name="connsiteX1" fmla="*/ 523240 w 1046480"/>
                  <a:gd name="connsiteY1" fmla="*/ 0 h 360184"/>
                  <a:gd name="connsiteX2" fmla="*/ 1046480 w 1046480"/>
                  <a:gd name="connsiteY2" fmla="*/ 360184 h 360184"/>
                  <a:gd name="connsiteX3" fmla="*/ 967988 w 1046480"/>
                  <a:gd name="connsiteY3" fmla="*/ 357644 h 360184"/>
                  <a:gd name="connsiteX4" fmla="*/ 515620 w 1046480"/>
                  <a:gd name="connsiteY4" fmla="*/ 81032 h 360184"/>
                  <a:gd name="connsiteX5" fmla="*/ 96272 w 1046480"/>
                  <a:gd name="connsiteY5" fmla="*/ 357644 h 360184"/>
                  <a:gd name="connsiteX6" fmla="*/ 0 w 1046480"/>
                  <a:gd name="connsiteY6" fmla="*/ 360184 h 360184"/>
                  <a:gd name="connsiteX0" fmla="*/ 0 w 1046480"/>
                  <a:gd name="connsiteY0" fmla="*/ 360184 h 360184"/>
                  <a:gd name="connsiteX1" fmla="*/ 523240 w 1046480"/>
                  <a:gd name="connsiteY1" fmla="*/ 0 h 360184"/>
                  <a:gd name="connsiteX2" fmla="*/ 1046480 w 1046480"/>
                  <a:gd name="connsiteY2" fmla="*/ 360184 h 360184"/>
                  <a:gd name="connsiteX3" fmla="*/ 967988 w 1046480"/>
                  <a:gd name="connsiteY3" fmla="*/ 357644 h 360184"/>
                  <a:gd name="connsiteX4" fmla="*/ 515620 w 1046480"/>
                  <a:gd name="connsiteY4" fmla="*/ 81032 h 360184"/>
                  <a:gd name="connsiteX5" fmla="*/ 88652 w 1046480"/>
                  <a:gd name="connsiteY5" fmla="*/ 327164 h 360184"/>
                  <a:gd name="connsiteX6" fmla="*/ 0 w 1046480"/>
                  <a:gd name="connsiteY6" fmla="*/ 360184 h 360184"/>
                  <a:gd name="connsiteX0" fmla="*/ 0 w 1046480"/>
                  <a:gd name="connsiteY0" fmla="*/ 360184 h 360184"/>
                  <a:gd name="connsiteX1" fmla="*/ 523240 w 1046480"/>
                  <a:gd name="connsiteY1" fmla="*/ 0 h 360184"/>
                  <a:gd name="connsiteX2" fmla="*/ 1046480 w 1046480"/>
                  <a:gd name="connsiteY2" fmla="*/ 360184 h 360184"/>
                  <a:gd name="connsiteX3" fmla="*/ 970528 w 1046480"/>
                  <a:gd name="connsiteY3" fmla="*/ 332244 h 360184"/>
                  <a:gd name="connsiteX4" fmla="*/ 515620 w 1046480"/>
                  <a:gd name="connsiteY4" fmla="*/ 81032 h 360184"/>
                  <a:gd name="connsiteX5" fmla="*/ 88652 w 1046480"/>
                  <a:gd name="connsiteY5" fmla="*/ 327164 h 360184"/>
                  <a:gd name="connsiteX6" fmla="*/ 0 w 1046480"/>
                  <a:gd name="connsiteY6" fmla="*/ 360184 h 36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6480" h="360184">
                    <a:moveTo>
                      <a:pt x="0" y="360184"/>
                    </a:moveTo>
                    <a:cubicBezTo>
                      <a:pt x="0" y="161260"/>
                      <a:pt x="234263" y="0"/>
                      <a:pt x="523240" y="0"/>
                    </a:cubicBezTo>
                    <a:cubicBezTo>
                      <a:pt x="812217" y="0"/>
                      <a:pt x="1046480" y="161260"/>
                      <a:pt x="1046480" y="360184"/>
                    </a:cubicBezTo>
                    <a:lnTo>
                      <a:pt x="970528" y="332244"/>
                    </a:lnTo>
                    <a:cubicBezTo>
                      <a:pt x="970528" y="232782"/>
                      <a:pt x="705135" y="81032"/>
                      <a:pt x="515620" y="81032"/>
                    </a:cubicBezTo>
                    <a:cubicBezTo>
                      <a:pt x="326105" y="81032"/>
                      <a:pt x="88652" y="227702"/>
                      <a:pt x="88652" y="327164"/>
                    </a:cubicBezTo>
                    <a:lnTo>
                      <a:pt x="0" y="36018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6823627" y="3325557"/>
                <a:ext cx="460301" cy="457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25822" y="3319064"/>
                <a:ext cx="2954999" cy="4571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7015480" y="2884251"/>
                <a:ext cx="277421" cy="1725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997534" y="3642008"/>
                <a:ext cx="277420" cy="1850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 rot="2100000">
                <a:off x="3514654" y="2254958"/>
                <a:ext cx="3615439" cy="4571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9500000">
                <a:off x="3528177" y="4383172"/>
                <a:ext cx="3615439" cy="4571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789795" y="3295543"/>
                <a:ext cx="101600" cy="9276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200000">
                <a:off x="221394" y="3289538"/>
                <a:ext cx="7279706" cy="6556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-17948" y="-421707"/>
              <a:ext cx="10150191" cy="72797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0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-703714" y="-533376"/>
            <a:ext cx="17013080" cy="8355760"/>
            <a:chOff x="-703714" y="-533376"/>
            <a:chExt cx="17013080" cy="8355760"/>
          </a:xfrm>
        </p:grpSpPr>
        <p:grpSp>
          <p:nvGrpSpPr>
            <p:cNvPr id="25" name="Group 24"/>
            <p:cNvGrpSpPr/>
            <p:nvPr/>
          </p:nvGrpSpPr>
          <p:grpSpPr>
            <a:xfrm>
              <a:off x="-703714" y="-533376"/>
              <a:ext cx="17013080" cy="8355760"/>
              <a:chOff x="-703714" y="-533376"/>
              <a:chExt cx="17013080" cy="83557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2691421" y="4257957"/>
                <a:ext cx="3111190" cy="710213"/>
                <a:chOff x="12696371" y="4231886"/>
                <a:chExt cx="3111190" cy="71021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696371" y="4581525"/>
                  <a:ext cx="3111190" cy="360574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2696371" y="4231886"/>
                  <a:ext cx="3111190" cy="360574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2696371" y="2366741"/>
                <a:ext cx="3111190" cy="710213"/>
                <a:chOff x="12696371" y="4231886"/>
                <a:chExt cx="3111190" cy="710213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2696371" y="4581525"/>
                  <a:ext cx="3111190" cy="360574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2696371" y="4231886"/>
                  <a:ext cx="3111190" cy="360574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-703714" y="-533376"/>
                <a:ext cx="17013080" cy="8355760"/>
                <a:chOff x="-856114" y="-533376"/>
                <a:chExt cx="17013080" cy="835576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-845699" y="3922764"/>
                  <a:ext cx="10150191" cy="14992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-856113" y="-533376"/>
                  <a:ext cx="17013079" cy="8355760"/>
                  <a:chOff x="-856113" y="-814730"/>
                  <a:chExt cx="17013079" cy="835576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-840908" y="-814730"/>
                    <a:ext cx="16997874" cy="8355760"/>
                    <a:chOff x="-17948" y="-951890"/>
                    <a:chExt cx="16997874" cy="8355760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 rot="13800000" flipV="1">
                      <a:off x="9291014" y="1363715"/>
                      <a:ext cx="4687786" cy="5657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 rot="7800000" flipV="1">
                      <a:off x="9302982" y="5031689"/>
                      <a:ext cx="4687786" cy="5657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9822858" y="-421707"/>
                      <a:ext cx="7157068" cy="7279706"/>
                      <a:chOff x="3514654" y="-317534"/>
                      <a:chExt cx="7157068" cy="7279706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 rot="5400000">
                        <a:off x="8134819" y="1655957"/>
                        <a:ext cx="1694986" cy="3378820"/>
                        <a:chOff x="4583152" y="1661531"/>
                        <a:chExt cx="1694986" cy="3378820"/>
                      </a:xfrm>
                    </p:grpSpPr>
                    <p:sp>
                      <p:nvSpPr>
                        <p:cNvPr id="19" name="Rounded Rectangle 18"/>
                        <p:cNvSpPr/>
                        <p:nvPr/>
                      </p:nvSpPr>
                      <p:spPr>
                        <a:xfrm>
                          <a:off x="4901079" y="1661531"/>
                          <a:ext cx="1062038" cy="1888912"/>
                        </a:xfrm>
                        <a:prstGeom prst="round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endParaRPr lang="en-US"/>
                        </a:p>
                      </p:txBody>
                    </p:sp>
                    <p:sp>
                      <p:nvSpPr>
                        <p:cNvPr id="22" name="Rounded Rectangle 21"/>
                        <p:cNvSpPr/>
                        <p:nvPr/>
                      </p:nvSpPr>
                      <p:spPr>
                        <a:xfrm>
                          <a:off x="4583152" y="3568391"/>
                          <a:ext cx="1694986" cy="1471960"/>
                        </a:xfrm>
                        <a:prstGeom prst="round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endParaRPr lang="en-US"/>
                        </a:p>
                      </p:txBody>
                    </p:sp>
                  </p:grpSp>
                  <p:sp>
                    <p:nvSpPr>
                      <p:cNvPr id="10" name="Block Arc 11"/>
                      <p:cNvSpPr/>
                      <p:nvPr/>
                    </p:nvSpPr>
                    <p:spPr>
                      <a:xfrm rot="16200000">
                        <a:off x="6654163" y="3196000"/>
                        <a:ext cx="942848" cy="298734"/>
                      </a:xfrm>
                      <a:custGeom>
                        <a:avLst/>
                        <a:gdLst>
                          <a:gd name="connsiteX0" fmla="*/ 0 w 1046480"/>
                          <a:gd name="connsiteY0" fmla="*/ 360184 h 720368"/>
                          <a:gd name="connsiteX1" fmla="*/ 523240 w 1046480"/>
                          <a:gd name="connsiteY1" fmla="*/ 0 h 720368"/>
                          <a:gd name="connsiteX2" fmla="*/ 1046480 w 1046480"/>
                          <a:gd name="connsiteY2" fmla="*/ 360184 h 720368"/>
                          <a:gd name="connsiteX3" fmla="*/ 866388 w 1046480"/>
                          <a:gd name="connsiteY3" fmla="*/ 360184 h 720368"/>
                          <a:gd name="connsiteX4" fmla="*/ 523240 w 1046480"/>
                          <a:gd name="connsiteY4" fmla="*/ 180092 h 720368"/>
                          <a:gd name="connsiteX5" fmla="*/ 180092 w 1046480"/>
                          <a:gd name="connsiteY5" fmla="*/ 360184 h 720368"/>
                          <a:gd name="connsiteX6" fmla="*/ 0 w 1046480"/>
                          <a:gd name="connsiteY6" fmla="*/ 360184 h 720368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866388 w 1046480"/>
                          <a:gd name="connsiteY3" fmla="*/ 360184 h 360184"/>
                          <a:gd name="connsiteX4" fmla="*/ 502920 w 1046480"/>
                          <a:gd name="connsiteY4" fmla="*/ 108972 h 360184"/>
                          <a:gd name="connsiteX5" fmla="*/ 180092 w 1046480"/>
                          <a:gd name="connsiteY5" fmla="*/ 36018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80504"/>
                          <a:gd name="connsiteX1" fmla="*/ 523240 w 1046480"/>
                          <a:gd name="connsiteY1" fmla="*/ 0 h 380504"/>
                          <a:gd name="connsiteX2" fmla="*/ 1046480 w 1046480"/>
                          <a:gd name="connsiteY2" fmla="*/ 360184 h 380504"/>
                          <a:gd name="connsiteX3" fmla="*/ 866388 w 1046480"/>
                          <a:gd name="connsiteY3" fmla="*/ 360184 h 380504"/>
                          <a:gd name="connsiteX4" fmla="*/ 502920 w 1046480"/>
                          <a:gd name="connsiteY4" fmla="*/ 108972 h 380504"/>
                          <a:gd name="connsiteX5" fmla="*/ 98812 w 1046480"/>
                          <a:gd name="connsiteY5" fmla="*/ 380504 h 380504"/>
                          <a:gd name="connsiteX6" fmla="*/ 0 w 1046480"/>
                          <a:gd name="connsiteY6" fmla="*/ 360184 h 380504"/>
                          <a:gd name="connsiteX0" fmla="*/ 0 w 1046480"/>
                          <a:gd name="connsiteY0" fmla="*/ 360184 h 380504"/>
                          <a:gd name="connsiteX1" fmla="*/ 523240 w 1046480"/>
                          <a:gd name="connsiteY1" fmla="*/ 0 h 380504"/>
                          <a:gd name="connsiteX2" fmla="*/ 1046480 w 1046480"/>
                          <a:gd name="connsiteY2" fmla="*/ 360184 h 380504"/>
                          <a:gd name="connsiteX3" fmla="*/ 967988 w 1046480"/>
                          <a:gd name="connsiteY3" fmla="*/ 350024 h 380504"/>
                          <a:gd name="connsiteX4" fmla="*/ 502920 w 1046480"/>
                          <a:gd name="connsiteY4" fmla="*/ 108972 h 380504"/>
                          <a:gd name="connsiteX5" fmla="*/ 98812 w 1046480"/>
                          <a:gd name="connsiteY5" fmla="*/ 380504 h 380504"/>
                          <a:gd name="connsiteX6" fmla="*/ 0 w 1046480"/>
                          <a:gd name="connsiteY6" fmla="*/ 360184 h 380504"/>
                          <a:gd name="connsiteX0" fmla="*/ 0 w 1046480"/>
                          <a:gd name="connsiteY0" fmla="*/ 360184 h 365264"/>
                          <a:gd name="connsiteX1" fmla="*/ 523240 w 1046480"/>
                          <a:gd name="connsiteY1" fmla="*/ 0 h 365264"/>
                          <a:gd name="connsiteX2" fmla="*/ 1046480 w 1046480"/>
                          <a:gd name="connsiteY2" fmla="*/ 360184 h 365264"/>
                          <a:gd name="connsiteX3" fmla="*/ 967988 w 1046480"/>
                          <a:gd name="connsiteY3" fmla="*/ 350024 h 365264"/>
                          <a:gd name="connsiteX4" fmla="*/ 502920 w 1046480"/>
                          <a:gd name="connsiteY4" fmla="*/ 108972 h 365264"/>
                          <a:gd name="connsiteX5" fmla="*/ 96272 w 1046480"/>
                          <a:gd name="connsiteY5" fmla="*/ 365264 h 365264"/>
                          <a:gd name="connsiteX6" fmla="*/ 0 w 1046480"/>
                          <a:gd name="connsiteY6" fmla="*/ 360184 h 36526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0024 h 360184"/>
                          <a:gd name="connsiteX4" fmla="*/ 502920 w 1046480"/>
                          <a:gd name="connsiteY4" fmla="*/ 108972 h 360184"/>
                          <a:gd name="connsiteX5" fmla="*/ 96272 w 1046480"/>
                          <a:gd name="connsiteY5" fmla="*/ 35764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7644 h 360184"/>
                          <a:gd name="connsiteX4" fmla="*/ 502920 w 1046480"/>
                          <a:gd name="connsiteY4" fmla="*/ 108972 h 360184"/>
                          <a:gd name="connsiteX5" fmla="*/ 96272 w 1046480"/>
                          <a:gd name="connsiteY5" fmla="*/ 35764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7644 h 360184"/>
                          <a:gd name="connsiteX4" fmla="*/ 515620 w 1046480"/>
                          <a:gd name="connsiteY4" fmla="*/ 81032 h 360184"/>
                          <a:gd name="connsiteX5" fmla="*/ 96272 w 1046480"/>
                          <a:gd name="connsiteY5" fmla="*/ 35764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7644 h 360184"/>
                          <a:gd name="connsiteX4" fmla="*/ 515620 w 1046480"/>
                          <a:gd name="connsiteY4" fmla="*/ 81032 h 360184"/>
                          <a:gd name="connsiteX5" fmla="*/ 88652 w 1046480"/>
                          <a:gd name="connsiteY5" fmla="*/ 32716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70528 w 1046480"/>
                          <a:gd name="connsiteY3" fmla="*/ 332244 h 360184"/>
                          <a:gd name="connsiteX4" fmla="*/ 515620 w 1046480"/>
                          <a:gd name="connsiteY4" fmla="*/ 81032 h 360184"/>
                          <a:gd name="connsiteX5" fmla="*/ 88652 w 1046480"/>
                          <a:gd name="connsiteY5" fmla="*/ 327164 h 360184"/>
                          <a:gd name="connsiteX6" fmla="*/ 0 w 1046480"/>
                          <a:gd name="connsiteY6" fmla="*/ 360184 h 3601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46480" h="360184">
                            <a:moveTo>
                              <a:pt x="0" y="360184"/>
                            </a:moveTo>
                            <a:cubicBezTo>
                              <a:pt x="0" y="161260"/>
                              <a:pt x="234263" y="0"/>
                              <a:pt x="523240" y="0"/>
                            </a:cubicBezTo>
                            <a:cubicBezTo>
                              <a:pt x="812217" y="0"/>
                              <a:pt x="1046480" y="161260"/>
                              <a:pt x="1046480" y="360184"/>
                            </a:cubicBezTo>
                            <a:lnTo>
                              <a:pt x="970528" y="332244"/>
                            </a:lnTo>
                            <a:cubicBezTo>
                              <a:pt x="970528" y="232782"/>
                              <a:pt x="705135" y="81032"/>
                              <a:pt x="515620" y="81032"/>
                            </a:cubicBezTo>
                            <a:cubicBezTo>
                              <a:pt x="326105" y="81032"/>
                              <a:pt x="88652" y="227702"/>
                              <a:pt x="88652" y="327164"/>
                            </a:cubicBezTo>
                            <a:lnTo>
                              <a:pt x="0" y="36018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6823627" y="3325557"/>
                        <a:ext cx="460301" cy="45719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825822" y="3319064"/>
                        <a:ext cx="2954999" cy="4571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7015480" y="2884251"/>
                        <a:ext cx="277421" cy="172586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V="1">
                        <a:off x="6997534" y="3642008"/>
                        <a:ext cx="277420" cy="185092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Rectangle 14"/>
                      <p:cNvSpPr/>
                      <p:nvPr/>
                    </p:nvSpPr>
                    <p:spPr>
                      <a:xfrm rot="2100000">
                        <a:off x="3514654" y="2254958"/>
                        <a:ext cx="3615439" cy="4571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19500000">
                        <a:off x="3528177" y="4383172"/>
                        <a:ext cx="3615439" cy="4571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6789795" y="3295543"/>
                        <a:ext cx="101600" cy="92763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 rot="16200000">
                        <a:off x="225680" y="3285252"/>
                        <a:ext cx="7279706" cy="74133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-17948" y="-421706"/>
                      <a:ext cx="10150191" cy="149920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" name="Rectangle 22"/>
                  <p:cNvSpPr/>
                  <p:nvPr/>
                </p:nvSpPr>
                <p:spPr>
                  <a:xfrm>
                    <a:off x="-856113" y="1590618"/>
                    <a:ext cx="10150191" cy="149920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-683636" y="-159783"/>
                    <a:ext cx="4838327" cy="124968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4313431" y="-159783"/>
                    <a:ext cx="4793837" cy="124968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-856114" y="5777965"/>
                  <a:ext cx="10150191" cy="14992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-697216" y="1996735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4300008" y="2015438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-696041" y="4045056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302914" y="4048895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-683636" y="5901637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4313431" y="5926723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0" name="Straight Connector 29"/>
            <p:cNvCxnSpPr>
              <a:endCxn id="31" idx="0"/>
            </p:cNvCxnSpPr>
            <p:nvPr/>
          </p:nvCxnSpPr>
          <p:spPr>
            <a:xfrm flipH="1">
              <a:off x="12276788" y="3758418"/>
              <a:ext cx="245771" cy="1214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657663" y="4972544"/>
              <a:ext cx="1238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itch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11197058" y="746411"/>
              <a:ext cx="747292" cy="1125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1971996" y="381112"/>
              <a:ext cx="19170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russ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9354870" y="121571"/>
              <a:ext cx="1427430" cy="525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94635" y="-256372"/>
              <a:ext cx="1238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sled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951579" y="5941702"/>
              <a:ext cx="1751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bladder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8873210" y="6271474"/>
              <a:ext cx="2103105" cy="2550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8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-3667950" y="-7256656"/>
            <a:ext cx="19669305" cy="19769565"/>
            <a:chOff x="-3667950" y="-7256656"/>
            <a:chExt cx="19669305" cy="19769565"/>
          </a:xfrm>
        </p:grpSpPr>
        <p:grpSp>
          <p:nvGrpSpPr>
            <p:cNvPr id="6" name="Group 5"/>
            <p:cNvGrpSpPr/>
            <p:nvPr/>
          </p:nvGrpSpPr>
          <p:grpSpPr>
            <a:xfrm>
              <a:off x="-3667950" y="-7256656"/>
              <a:ext cx="19669305" cy="19769565"/>
              <a:chOff x="-3667950" y="-7256656"/>
              <a:chExt cx="19669305" cy="19769565"/>
            </a:xfrm>
          </p:grpSpPr>
          <p:grpSp>
            <p:nvGrpSpPr>
              <p:cNvPr id="43" name="Group 42"/>
              <p:cNvGrpSpPr/>
              <p:nvPr/>
            </p:nvGrpSpPr>
            <p:grpSpPr>
              <a:xfrm rot="18600000">
                <a:off x="403900" y="-1043680"/>
                <a:ext cx="16156791" cy="8853326"/>
                <a:chOff x="-121746" y="1412933"/>
                <a:chExt cx="16156791" cy="885332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12946157" y="888826"/>
                  <a:ext cx="2564782" cy="3612995"/>
                  <a:chOff x="4148254" y="1661531"/>
                  <a:chExt cx="2564782" cy="3612995"/>
                </a:xfrm>
                <a:solidFill>
                  <a:schemeClr val="bg1"/>
                </a:solidFill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148254" y="2163336"/>
                    <a:ext cx="691376" cy="311119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021660" y="2163336"/>
                    <a:ext cx="691376" cy="311119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901079" y="1661531"/>
                    <a:ext cx="1062038" cy="1888912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4583152" y="3568391"/>
                    <a:ext cx="1694986" cy="147196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</p:grpSp>
            <p:sp>
              <p:nvSpPr>
                <p:cNvPr id="23" name="Block Arc 11"/>
                <p:cNvSpPr/>
                <p:nvPr/>
              </p:nvSpPr>
              <p:spPr>
                <a:xfrm rot="16200000">
                  <a:off x="12017487" y="2545957"/>
                  <a:ext cx="942848" cy="298734"/>
                </a:xfrm>
                <a:custGeom>
                  <a:avLst/>
                  <a:gdLst>
                    <a:gd name="connsiteX0" fmla="*/ 0 w 1046480"/>
                    <a:gd name="connsiteY0" fmla="*/ 360184 h 720368"/>
                    <a:gd name="connsiteX1" fmla="*/ 523240 w 1046480"/>
                    <a:gd name="connsiteY1" fmla="*/ 0 h 720368"/>
                    <a:gd name="connsiteX2" fmla="*/ 1046480 w 1046480"/>
                    <a:gd name="connsiteY2" fmla="*/ 360184 h 720368"/>
                    <a:gd name="connsiteX3" fmla="*/ 866388 w 1046480"/>
                    <a:gd name="connsiteY3" fmla="*/ 360184 h 720368"/>
                    <a:gd name="connsiteX4" fmla="*/ 523240 w 1046480"/>
                    <a:gd name="connsiteY4" fmla="*/ 180092 h 720368"/>
                    <a:gd name="connsiteX5" fmla="*/ 180092 w 1046480"/>
                    <a:gd name="connsiteY5" fmla="*/ 360184 h 720368"/>
                    <a:gd name="connsiteX6" fmla="*/ 0 w 1046480"/>
                    <a:gd name="connsiteY6" fmla="*/ 360184 h 720368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866388 w 1046480"/>
                    <a:gd name="connsiteY3" fmla="*/ 360184 h 360184"/>
                    <a:gd name="connsiteX4" fmla="*/ 502920 w 1046480"/>
                    <a:gd name="connsiteY4" fmla="*/ 108972 h 360184"/>
                    <a:gd name="connsiteX5" fmla="*/ 180092 w 1046480"/>
                    <a:gd name="connsiteY5" fmla="*/ 36018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80504"/>
                    <a:gd name="connsiteX1" fmla="*/ 523240 w 1046480"/>
                    <a:gd name="connsiteY1" fmla="*/ 0 h 380504"/>
                    <a:gd name="connsiteX2" fmla="*/ 1046480 w 1046480"/>
                    <a:gd name="connsiteY2" fmla="*/ 360184 h 380504"/>
                    <a:gd name="connsiteX3" fmla="*/ 866388 w 1046480"/>
                    <a:gd name="connsiteY3" fmla="*/ 360184 h 380504"/>
                    <a:gd name="connsiteX4" fmla="*/ 502920 w 1046480"/>
                    <a:gd name="connsiteY4" fmla="*/ 108972 h 380504"/>
                    <a:gd name="connsiteX5" fmla="*/ 98812 w 1046480"/>
                    <a:gd name="connsiteY5" fmla="*/ 380504 h 380504"/>
                    <a:gd name="connsiteX6" fmla="*/ 0 w 1046480"/>
                    <a:gd name="connsiteY6" fmla="*/ 360184 h 380504"/>
                    <a:gd name="connsiteX0" fmla="*/ 0 w 1046480"/>
                    <a:gd name="connsiteY0" fmla="*/ 360184 h 380504"/>
                    <a:gd name="connsiteX1" fmla="*/ 523240 w 1046480"/>
                    <a:gd name="connsiteY1" fmla="*/ 0 h 380504"/>
                    <a:gd name="connsiteX2" fmla="*/ 1046480 w 1046480"/>
                    <a:gd name="connsiteY2" fmla="*/ 360184 h 380504"/>
                    <a:gd name="connsiteX3" fmla="*/ 967988 w 1046480"/>
                    <a:gd name="connsiteY3" fmla="*/ 350024 h 380504"/>
                    <a:gd name="connsiteX4" fmla="*/ 502920 w 1046480"/>
                    <a:gd name="connsiteY4" fmla="*/ 108972 h 380504"/>
                    <a:gd name="connsiteX5" fmla="*/ 98812 w 1046480"/>
                    <a:gd name="connsiteY5" fmla="*/ 380504 h 380504"/>
                    <a:gd name="connsiteX6" fmla="*/ 0 w 1046480"/>
                    <a:gd name="connsiteY6" fmla="*/ 360184 h 380504"/>
                    <a:gd name="connsiteX0" fmla="*/ 0 w 1046480"/>
                    <a:gd name="connsiteY0" fmla="*/ 360184 h 365264"/>
                    <a:gd name="connsiteX1" fmla="*/ 523240 w 1046480"/>
                    <a:gd name="connsiteY1" fmla="*/ 0 h 365264"/>
                    <a:gd name="connsiteX2" fmla="*/ 1046480 w 1046480"/>
                    <a:gd name="connsiteY2" fmla="*/ 360184 h 365264"/>
                    <a:gd name="connsiteX3" fmla="*/ 967988 w 1046480"/>
                    <a:gd name="connsiteY3" fmla="*/ 350024 h 365264"/>
                    <a:gd name="connsiteX4" fmla="*/ 502920 w 1046480"/>
                    <a:gd name="connsiteY4" fmla="*/ 108972 h 365264"/>
                    <a:gd name="connsiteX5" fmla="*/ 96272 w 1046480"/>
                    <a:gd name="connsiteY5" fmla="*/ 365264 h 365264"/>
                    <a:gd name="connsiteX6" fmla="*/ 0 w 1046480"/>
                    <a:gd name="connsiteY6" fmla="*/ 360184 h 36526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0024 h 360184"/>
                    <a:gd name="connsiteX4" fmla="*/ 502920 w 1046480"/>
                    <a:gd name="connsiteY4" fmla="*/ 108972 h 360184"/>
                    <a:gd name="connsiteX5" fmla="*/ 96272 w 1046480"/>
                    <a:gd name="connsiteY5" fmla="*/ 35764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7644 h 360184"/>
                    <a:gd name="connsiteX4" fmla="*/ 502920 w 1046480"/>
                    <a:gd name="connsiteY4" fmla="*/ 108972 h 360184"/>
                    <a:gd name="connsiteX5" fmla="*/ 96272 w 1046480"/>
                    <a:gd name="connsiteY5" fmla="*/ 35764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7644 h 360184"/>
                    <a:gd name="connsiteX4" fmla="*/ 515620 w 1046480"/>
                    <a:gd name="connsiteY4" fmla="*/ 81032 h 360184"/>
                    <a:gd name="connsiteX5" fmla="*/ 96272 w 1046480"/>
                    <a:gd name="connsiteY5" fmla="*/ 35764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7644 h 360184"/>
                    <a:gd name="connsiteX4" fmla="*/ 515620 w 1046480"/>
                    <a:gd name="connsiteY4" fmla="*/ 81032 h 360184"/>
                    <a:gd name="connsiteX5" fmla="*/ 88652 w 1046480"/>
                    <a:gd name="connsiteY5" fmla="*/ 32716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70528 w 1046480"/>
                    <a:gd name="connsiteY3" fmla="*/ 332244 h 360184"/>
                    <a:gd name="connsiteX4" fmla="*/ 515620 w 1046480"/>
                    <a:gd name="connsiteY4" fmla="*/ 81032 h 360184"/>
                    <a:gd name="connsiteX5" fmla="*/ 88652 w 1046480"/>
                    <a:gd name="connsiteY5" fmla="*/ 327164 h 360184"/>
                    <a:gd name="connsiteX6" fmla="*/ 0 w 1046480"/>
                    <a:gd name="connsiteY6" fmla="*/ 360184 h 36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480" h="360184">
                      <a:moveTo>
                        <a:pt x="0" y="360184"/>
                      </a:moveTo>
                      <a:cubicBezTo>
                        <a:pt x="0" y="161260"/>
                        <a:pt x="234263" y="0"/>
                        <a:pt x="523240" y="0"/>
                      </a:cubicBezTo>
                      <a:cubicBezTo>
                        <a:pt x="812217" y="0"/>
                        <a:pt x="1046480" y="161260"/>
                        <a:pt x="1046480" y="360184"/>
                      </a:cubicBezTo>
                      <a:lnTo>
                        <a:pt x="970528" y="332244"/>
                      </a:lnTo>
                      <a:cubicBezTo>
                        <a:pt x="970528" y="232782"/>
                        <a:pt x="705135" y="81032"/>
                        <a:pt x="515620" y="81032"/>
                      </a:cubicBezTo>
                      <a:cubicBezTo>
                        <a:pt x="326105" y="81032"/>
                        <a:pt x="88652" y="227702"/>
                        <a:pt x="88652" y="327164"/>
                      </a:cubicBezTo>
                      <a:lnTo>
                        <a:pt x="0" y="360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-600000">
                  <a:off x="12197518" y="2755441"/>
                  <a:ext cx="1021049" cy="5221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2378804" y="2234208"/>
                  <a:ext cx="277421" cy="172586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2360858" y="2991965"/>
                  <a:ext cx="277420" cy="185092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13164544" y="2645500"/>
                  <a:ext cx="101600" cy="9276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 rot="-1800000">
                  <a:off x="-121746" y="1910499"/>
                  <a:ext cx="13484974" cy="8355760"/>
                  <a:chOff x="-978034" y="-1497760"/>
                  <a:chExt cx="13484974" cy="835576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-967619" y="2958380"/>
                    <a:ext cx="10154982" cy="14992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 rot="13800000" flipV="1">
                    <a:off x="8346134" y="817845"/>
                    <a:ext cx="4687786" cy="5657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 rot="7800000" flipV="1">
                    <a:off x="8358102" y="4485819"/>
                    <a:ext cx="4687786" cy="5657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9189146" y="2669021"/>
                    <a:ext cx="295499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 rot="2100000">
                    <a:off x="8877978" y="1604915"/>
                    <a:ext cx="361543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19500000">
                    <a:off x="8891501" y="3733129"/>
                    <a:ext cx="361543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 rot="16200000">
                    <a:off x="5574796" y="2649416"/>
                    <a:ext cx="7279706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-962828" y="-967576"/>
                    <a:ext cx="10150191" cy="14992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-978033" y="907588"/>
                    <a:ext cx="10167179" cy="14992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-805556" y="-842813"/>
                    <a:ext cx="483832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4191511" y="-842813"/>
                    <a:ext cx="479383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-978034" y="4813581"/>
                    <a:ext cx="10165397" cy="14992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-819136" y="1032351"/>
                    <a:ext cx="483832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4178088" y="1051054"/>
                    <a:ext cx="479383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-817961" y="3080672"/>
                    <a:ext cx="483832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4180994" y="3084511"/>
                    <a:ext cx="479383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-805556" y="4937253"/>
                    <a:ext cx="483832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4191511" y="4962339"/>
                    <a:ext cx="4793837" cy="124968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9177108" y="-961383"/>
                    <a:ext cx="10416" cy="727651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Oval 29"/>
                <p:cNvSpPr/>
                <p:nvPr/>
              </p:nvSpPr>
              <p:spPr>
                <a:xfrm>
                  <a:off x="12149940" y="2824831"/>
                  <a:ext cx="101600" cy="9276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Connector 47"/>
              <p:cNvCxnSpPr>
                <a:stCxn id="35" idx="0"/>
              </p:cNvCxnSpPr>
              <p:nvPr/>
            </p:nvCxnSpPr>
            <p:spPr>
              <a:xfrm flipH="1">
                <a:off x="-3469112" y="-3365787"/>
                <a:ext cx="13509742" cy="156281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793361" y="-3466313"/>
                <a:ext cx="373228" cy="35665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310964" y="6017540"/>
                <a:ext cx="373228" cy="35665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8203376" y="-5069840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 rot="20986128">
                <a:off x="7517364" y="-4400768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 rot="19833790">
                <a:off x="6750930" y="-3352689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386840" y="-5530568"/>
                    <a:ext cx="54899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86840" y="-5530568"/>
                    <a:ext cx="548996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/>
              <p:cNvGrpSpPr/>
              <p:nvPr/>
            </p:nvGrpSpPr>
            <p:grpSpPr>
              <a:xfrm>
                <a:off x="-3667950" y="-7026509"/>
                <a:ext cx="19503170" cy="19539418"/>
                <a:chOff x="13251597" y="-9886956"/>
                <a:chExt cx="19503170" cy="19539418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3274874" y="-9886956"/>
                  <a:ext cx="0" cy="1950317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13251597" y="9579967"/>
                  <a:ext cx="19503170" cy="7249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504971" y="-5098567"/>
                    <a:ext cx="55970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4971" y="-5098567"/>
                    <a:ext cx="559705" cy="5539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9126485" y="-4568442"/>
                    <a:ext cx="55970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6485" y="-4568442"/>
                    <a:ext cx="559705" cy="5539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7661285" y="-5253569"/>
                    <a:ext cx="55233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1285" y="-5253569"/>
                    <a:ext cx="552331" cy="5539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845214" y="-4232334"/>
                    <a:ext cx="5630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214" y="-4232334"/>
                    <a:ext cx="563038" cy="55399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083635" y="-2559268"/>
                    <a:ext cx="5630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635" y="-2559268"/>
                    <a:ext cx="563038" cy="5539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/>
              <p:cNvCxnSpPr>
                <a:stCxn id="34" idx="0"/>
              </p:cNvCxnSpPr>
              <p:nvPr/>
            </p:nvCxnSpPr>
            <p:spPr>
              <a:xfrm flipV="1">
                <a:off x="11661338" y="-4498928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10221988" y="-5708269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10800000" flipV="1">
                <a:off x="11034135" y="-3785098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10800000" flipV="1">
                <a:off x="9613483" y="-4969079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16200000" flipV="1">
                <a:off x="11491220" y="-3124457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16200000" flipV="1">
                <a:off x="10072609" y="-4333838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16200000" flipV="1">
                <a:off x="10516667" y="-1938436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16200000" flipV="1">
                <a:off x="9077013" y="-3144771"/>
                <a:ext cx="554108" cy="658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7491426" y="4743800"/>
                <a:ext cx="232418" cy="1438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rot="16200000" flipV="1">
                <a:off x="6669753" y="5343477"/>
                <a:ext cx="232418" cy="1438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-175271" y="-5592056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06014" y="-5754501"/>
                    <a:ext cx="54899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6014" y="-5754501"/>
                    <a:ext cx="548996" cy="5539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87" y="-5796888"/>
                    <a:ext cx="55233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7" y="-5796888"/>
                    <a:ext cx="552331" cy="5539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oup 104"/>
              <p:cNvGrpSpPr/>
              <p:nvPr/>
            </p:nvGrpSpPr>
            <p:grpSpPr>
              <a:xfrm rot="20986128">
                <a:off x="-326218" y="-5547247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2047665" y="-6340729"/>
                    <a:ext cx="55970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7665" y="-6340729"/>
                    <a:ext cx="559705" cy="5539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-881152" y="-4813149"/>
                    <a:ext cx="5630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1152" y="-4813149"/>
                    <a:ext cx="563038" cy="553998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Group 109"/>
              <p:cNvGrpSpPr/>
              <p:nvPr/>
            </p:nvGrpSpPr>
            <p:grpSpPr>
              <a:xfrm>
                <a:off x="-1093277" y="-2033775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090187" y="-2494503"/>
                    <a:ext cx="54899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0187" y="-2494503"/>
                    <a:ext cx="548996" cy="5539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-1635368" y="-2217504"/>
                    <a:ext cx="55233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635368" y="-2217504"/>
                    <a:ext cx="552331" cy="55399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 rot="19833790">
                <a:off x="-1505560" y="-1839646"/>
                <a:ext cx="3228980" cy="1784004"/>
                <a:chOff x="25272176" y="-7813040"/>
                <a:chExt cx="3228980" cy="1784004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27048775" y="-7813040"/>
                  <a:ext cx="1452381" cy="17840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 flipV="1">
                  <a:off x="25272176" y="-7485232"/>
                  <a:ext cx="1776599" cy="14561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869995" y="-3055399"/>
                    <a:ext cx="55970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995" y="-3055399"/>
                    <a:ext cx="559705" cy="55399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-2172855" y="-1046225"/>
                    <a:ext cx="5630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72855" y="-1046225"/>
                    <a:ext cx="563038" cy="55399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172661" y="-6579548"/>
                    <a:ext cx="38234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2661" y="-6579548"/>
                    <a:ext cx="382349" cy="49244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2639183" y="-6087105"/>
                <a:ext cx="533478" cy="7082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34829" y="-5185117"/>
                    <a:ext cx="152612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𝜊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29" y="-5185117"/>
                    <a:ext cx="1526123" cy="49244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266846" y="-2213800"/>
                    <a:ext cx="38754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846" y="-2213800"/>
                    <a:ext cx="387542" cy="492443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-642668" y="-1935871"/>
                    <a:ext cx="152612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𝜊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42668" y="-1935871"/>
                    <a:ext cx="1526123" cy="492443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159012" y="-6087105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9012" y="-6087105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12259630" y="-4478556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9630" y="-4478556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1123175" y="-1334205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𝑙𝑅𝑅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23175" y="-1334205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r="-7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2569094" y="-5541280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𝑙𝐿𝐹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9094" y="-5541280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633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 flipH="1">
                <a:off x="10654231" y="-5061836"/>
                <a:ext cx="1933293" cy="12065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1307830" y="-2385814"/>
                    <a:ext cx="350083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𝑙𝐿𝑅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830" y="-2385814"/>
                    <a:ext cx="350083" cy="492443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r="-1035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Connector 128"/>
              <p:cNvCxnSpPr/>
              <p:nvPr/>
            </p:nvCxnSpPr>
            <p:spPr>
              <a:xfrm>
                <a:off x="9646496" y="-2673628"/>
                <a:ext cx="1588378" cy="4936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2342295" y="-2525252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𝑙𝑅𝐹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2295" y="-2525252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7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8774785" y="-5971584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4785" y="-5971584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2485861" y="-3565562"/>
                    <a:ext cx="43074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85861" y="-3565562"/>
                    <a:ext cx="430747" cy="492443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/>
              <p:cNvCxnSpPr>
                <a:stCxn id="132" idx="1"/>
              </p:cNvCxnSpPr>
              <p:nvPr/>
            </p:nvCxnSpPr>
            <p:spPr>
              <a:xfrm flipH="1" flipV="1">
                <a:off x="11432356" y="-3412285"/>
                <a:ext cx="1053505" cy="92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9243426" y="-5458139"/>
                <a:ext cx="647111" cy="7054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7540741" y="4125751"/>
                    <a:ext cx="430747" cy="514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5" name="TextBox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0741" y="4125751"/>
                    <a:ext cx="430747" cy="51405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r="-105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155324" y="5548597"/>
                    <a:ext cx="430747" cy="514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5324" y="5548597"/>
                    <a:ext cx="430747" cy="514051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r="-10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2650454" y="11614214"/>
                    <a:ext cx="3358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50454" y="11614214"/>
                    <a:ext cx="335861" cy="492443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3443057" y="-7256656"/>
                    <a:ext cx="481863" cy="6771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3057" y="-7256656"/>
                    <a:ext cx="481863" cy="677108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5495447" y="11727625"/>
                    <a:ext cx="505908" cy="6771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95447" y="11727625"/>
                    <a:ext cx="505908" cy="677108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Right Brace 57"/>
            <p:cNvSpPr/>
            <p:nvPr/>
          </p:nvSpPr>
          <p:spPr>
            <a:xfrm rot="-3000000">
              <a:off x="12288557" y="-7132452"/>
              <a:ext cx="306081" cy="185778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2593292" y="-6825770"/>
                  <a:ext cx="32322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92" y="-6825770"/>
                  <a:ext cx="323229" cy="492443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ight Brace 143"/>
            <p:cNvSpPr/>
            <p:nvPr/>
          </p:nvSpPr>
          <p:spPr>
            <a:xfrm rot="2400000">
              <a:off x="12623424" y="-2397010"/>
              <a:ext cx="457602" cy="31199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3139343" y="-751855"/>
                  <a:ext cx="23583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9343" y="-751855"/>
                  <a:ext cx="235834" cy="49244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ight Brace 146"/>
            <p:cNvSpPr/>
            <p:nvPr/>
          </p:nvSpPr>
          <p:spPr>
            <a:xfrm rot="600000">
              <a:off x="11313663" y="1824205"/>
              <a:ext cx="457602" cy="10160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1900916" y="6822973"/>
                  <a:ext cx="70359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0916" y="6822973"/>
                  <a:ext cx="703590" cy="49244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ight Brace 148"/>
            <p:cNvSpPr/>
            <p:nvPr/>
          </p:nvSpPr>
          <p:spPr>
            <a:xfrm rot="11400000">
              <a:off x="4443146" y="-2474876"/>
              <a:ext cx="384680" cy="29471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709234" y="-1342227"/>
                  <a:ext cx="69794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234" y="-1342227"/>
                  <a:ext cx="697948" cy="49244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Right Brace 150"/>
            <p:cNvSpPr/>
            <p:nvPr/>
          </p:nvSpPr>
          <p:spPr>
            <a:xfrm rot="12600000">
              <a:off x="6225550" y="-4266317"/>
              <a:ext cx="315313" cy="10189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5420860" y="-4317007"/>
                  <a:ext cx="50930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60" y="-4317007"/>
                  <a:ext cx="509306" cy="49244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Right Brace 152"/>
            <p:cNvSpPr/>
            <p:nvPr/>
          </p:nvSpPr>
          <p:spPr>
            <a:xfrm rot="13200000">
              <a:off x="7105462" y="-5442574"/>
              <a:ext cx="271477" cy="8187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6321815" y="-5714293"/>
                  <a:ext cx="72872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15" y="-5714293"/>
                  <a:ext cx="728726" cy="492443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Connector 154"/>
            <p:cNvCxnSpPr/>
            <p:nvPr/>
          </p:nvCxnSpPr>
          <p:spPr>
            <a:xfrm>
              <a:off x="9506151" y="-2586639"/>
              <a:ext cx="2384034" cy="322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29" idx="3"/>
              <a:endCxn id="160" idx="1"/>
            </p:cNvCxnSpPr>
            <p:nvPr/>
          </p:nvCxnSpPr>
          <p:spPr>
            <a:xfrm>
              <a:off x="8966632" y="-1745062"/>
              <a:ext cx="2850597" cy="2496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1817229" y="458902"/>
              <a:ext cx="2862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onnection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5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765770" y="868350"/>
            <a:ext cx="5285360" cy="1538041"/>
            <a:chOff x="7856868" y="-1445833"/>
            <a:chExt cx="4990696" cy="1383782"/>
          </a:xfrm>
        </p:grpSpPr>
        <p:sp>
          <p:nvSpPr>
            <p:cNvPr id="6" name="Rectangle 5"/>
            <p:cNvSpPr/>
            <p:nvPr/>
          </p:nvSpPr>
          <p:spPr>
            <a:xfrm>
              <a:off x="8430388" y="-332279"/>
              <a:ext cx="3292489" cy="843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856868" y="-1445833"/>
              <a:ext cx="1147044" cy="11355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355064" y="-1039013"/>
              <a:ext cx="735625" cy="7270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0"/>
              <a:endCxn id="8" idx="0"/>
            </p:cNvCxnSpPr>
            <p:nvPr/>
          </p:nvCxnSpPr>
          <p:spPr>
            <a:xfrm>
              <a:off x="8430391" y="-1445833"/>
              <a:ext cx="3292486" cy="406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4"/>
              <a:endCxn id="8" idx="4"/>
            </p:cNvCxnSpPr>
            <p:nvPr/>
          </p:nvCxnSpPr>
          <p:spPr>
            <a:xfrm flipV="1">
              <a:off x="8430389" y="-311991"/>
              <a:ext cx="3292488" cy="1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9103699" y="-610961"/>
              <a:ext cx="343308" cy="29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669988" y="-609877"/>
              <a:ext cx="343308" cy="29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28374" y="-609877"/>
              <a:ext cx="343308" cy="29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786761" y="-609877"/>
              <a:ext cx="343308" cy="29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Circular Arrow 14"/>
            <p:cNvSpPr/>
            <p:nvPr/>
          </p:nvSpPr>
          <p:spPr>
            <a:xfrm>
              <a:off x="7955327" y="-1421556"/>
              <a:ext cx="909608" cy="822647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434621" y="-231733"/>
              <a:ext cx="3428532" cy="1696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 flipV="1">
              <a:off x="12123204" y="-675503"/>
              <a:ext cx="724360" cy="2001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653220" y="1425780"/>
            <a:ext cx="301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(Body)"/>
                <a:cs typeface="Helvetica Neue"/>
              </a:rPr>
              <a:t>Bulldozing + Compaction Resistance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3744445" y="2732560"/>
            <a:ext cx="4610148" cy="1376769"/>
            <a:chOff x="3702430" y="3655584"/>
            <a:chExt cx="4610148" cy="137676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765770" y="3714966"/>
              <a:ext cx="4483797" cy="1262099"/>
              <a:chOff x="7856868" y="-1445833"/>
              <a:chExt cx="4233821" cy="113551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856868" y="-1445833"/>
                <a:ext cx="1147044" cy="11355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1355064" y="-1039013"/>
                <a:ext cx="735625" cy="7270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8" idx="0"/>
                <a:endCxn id="39" idx="0"/>
              </p:cNvCxnSpPr>
              <p:nvPr/>
            </p:nvCxnSpPr>
            <p:spPr>
              <a:xfrm>
                <a:off x="8430391" y="-1445833"/>
                <a:ext cx="3292486" cy="4068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8" idx="4"/>
                <a:endCxn id="39" idx="4"/>
              </p:cNvCxnSpPr>
              <p:nvPr/>
            </p:nvCxnSpPr>
            <p:spPr>
              <a:xfrm flipV="1">
                <a:off x="8430389" y="-311991"/>
                <a:ext cx="3292488" cy="16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9103699" y="-610961"/>
                <a:ext cx="343308" cy="2995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9669988" y="-609877"/>
                <a:ext cx="343308" cy="2995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228374" y="-609877"/>
                <a:ext cx="343308" cy="2995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0786761" y="-609877"/>
                <a:ext cx="343308" cy="2995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6" name="Parallelogram 55"/>
            <p:cNvSpPr/>
            <p:nvPr/>
          </p:nvSpPr>
          <p:spPr>
            <a:xfrm>
              <a:off x="7837178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/>
            <p:cNvSpPr/>
            <p:nvPr/>
          </p:nvSpPr>
          <p:spPr>
            <a:xfrm>
              <a:off x="7719703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7602228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arallelogram 58"/>
            <p:cNvSpPr/>
            <p:nvPr/>
          </p:nvSpPr>
          <p:spPr>
            <a:xfrm>
              <a:off x="7484753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7371510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/>
            <p:cNvSpPr/>
            <p:nvPr/>
          </p:nvSpPr>
          <p:spPr>
            <a:xfrm>
              <a:off x="7254035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arallelogram 61"/>
            <p:cNvSpPr/>
            <p:nvPr/>
          </p:nvSpPr>
          <p:spPr>
            <a:xfrm>
              <a:off x="7136560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7019085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6900570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/>
            <p:cNvSpPr/>
            <p:nvPr/>
          </p:nvSpPr>
          <p:spPr>
            <a:xfrm>
              <a:off x="6783095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/>
            <p:cNvSpPr/>
            <p:nvPr/>
          </p:nvSpPr>
          <p:spPr>
            <a:xfrm>
              <a:off x="6665620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/>
            <p:cNvSpPr/>
            <p:nvPr/>
          </p:nvSpPr>
          <p:spPr>
            <a:xfrm>
              <a:off x="6548145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6434902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68"/>
            <p:cNvSpPr/>
            <p:nvPr/>
          </p:nvSpPr>
          <p:spPr>
            <a:xfrm>
              <a:off x="6317427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/>
            <p:cNvSpPr/>
            <p:nvPr/>
          </p:nvSpPr>
          <p:spPr>
            <a:xfrm>
              <a:off x="6199952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/>
            <p:cNvSpPr/>
            <p:nvPr/>
          </p:nvSpPr>
          <p:spPr>
            <a:xfrm>
              <a:off x="6082477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/>
            <p:cNvSpPr/>
            <p:nvPr/>
          </p:nvSpPr>
          <p:spPr>
            <a:xfrm>
              <a:off x="5966057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/>
            <p:cNvSpPr/>
            <p:nvPr/>
          </p:nvSpPr>
          <p:spPr>
            <a:xfrm>
              <a:off x="5848582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5731107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5613632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/>
            <p:cNvSpPr/>
            <p:nvPr/>
          </p:nvSpPr>
          <p:spPr>
            <a:xfrm>
              <a:off x="5500389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/>
            <p:cNvSpPr/>
            <p:nvPr/>
          </p:nvSpPr>
          <p:spPr>
            <a:xfrm>
              <a:off x="5382914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/>
            <p:cNvSpPr/>
            <p:nvPr/>
          </p:nvSpPr>
          <p:spPr>
            <a:xfrm>
              <a:off x="5265439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/>
            <p:cNvSpPr/>
            <p:nvPr/>
          </p:nvSpPr>
          <p:spPr>
            <a:xfrm>
              <a:off x="5147964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/>
            <p:cNvSpPr/>
            <p:nvPr/>
          </p:nvSpPr>
          <p:spPr>
            <a:xfrm>
              <a:off x="5034727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/>
            <p:cNvSpPr/>
            <p:nvPr/>
          </p:nvSpPr>
          <p:spPr>
            <a:xfrm>
              <a:off x="4917252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/>
            <p:cNvSpPr/>
            <p:nvPr/>
          </p:nvSpPr>
          <p:spPr>
            <a:xfrm>
              <a:off x="4799777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/>
            <p:cNvSpPr/>
            <p:nvPr/>
          </p:nvSpPr>
          <p:spPr>
            <a:xfrm>
              <a:off x="4682302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4569059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/>
            <p:cNvSpPr/>
            <p:nvPr/>
          </p:nvSpPr>
          <p:spPr>
            <a:xfrm>
              <a:off x="4451584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4334109" y="497520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/>
            <p:cNvSpPr/>
            <p:nvPr/>
          </p:nvSpPr>
          <p:spPr>
            <a:xfrm rot="600000">
              <a:off x="4225873" y="496477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/>
            <p:cNvSpPr/>
            <p:nvPr/>
          </p:nvSpPr>
          <p:spPr>
            <a:xfrm rot="1200000">
              <a:off x="4119742" y="493852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/>
            <p:cNvSpPr/>
            <p:nvPr/>
          </p:nvSpPr>
          <p:spPr>
            <a:xfrm rot="1800000">
              <a:off x="4019930" y="4888488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/>
            <p:cNvSpPr/>
            <p:nvPr/>
          </p:nvSpPr>
          <p:spPr>
            <a:xfrm rot="2400000">
              <a:off x="3933007" y="481739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/>
            <p:cNvSpPr/>
            <p:nvPr/>
          </p:nvSpPr>
          <p:spPr>
            <a:xfrm rot="3000000">
              <a:off x="3857659" y="4744928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/>
            <p:cNvSpPr/>
            <p:nvPr/>
          </p:nvSpPr>
          <p:spPr>
            <a:xfrm rot="3600000">
              <a:off x="3796132" y="4648416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/>
            <p:cNvSpPr/>
            <p:nvPr/>
          </p:nvSpPr>
          <p:spPr>
            <a:xfrm rot="4200000">
              <a:off x="3755331" y="455653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/>
            <p:cNvSpPr/>
            <p:nvPr/>
          </p:nvSpPr>
          <p:spPr>
            <a:xfrm rot="4800000">
              <a:off x="3720660" y="444940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/>
            <p:cNvSpPr/>
            <p:nvPr/>
          </p:nvSpPr>
          <p:spPr>
            <a:xfrm rot="5400000">
              <a:off x="3708145" y="4343396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/>
            <p:cNvSpPr/>
            <p:nvPr/>
          </p:nvSpPr>
          <p:spPr>
            <a:xfrm rot="5760000">
              <a:off x="3718942" y="4213905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Parallelogram 96"/>
            <p:cNvSpPr/>
            <p:nvPr/>
          </p:nvSpPr>
          <p:spPr>
            <a:xfrm rot="6360000">
              <a:off x="3740625" y="410735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/>
            <p:cNvSpPr/>
            <p:nvPr/>
          </p:nvSpPr>
          <p:spPr>
            <a:xfrm rot="6960000">
              <a:off x="3777830" y="400454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/>
            <p:cNvSpPr/>
            <p:nvPr/>
          </p:nvSpPr>
          <p:spPr>
            <a:xfrm rot="7560000">
              <a:off x="3838023" y="391051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Parallelogram 99"/>
            <p:cNvSpPr/>
            <p:nvPr/>
          </p:nvSpPr>
          <p:spPr>
            <a:xfrm rot="8160000">
              <a:off x="3917816" y="3831496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Parallelogram 100"/>
            <p:cNvSpPr/>
            <p:nvPr/>
          </p:nvSpPr>
          <p:spPr>
            <a:xfrm rot="8760000">
              <a:off x="3997759" y="3764136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/>
            <p:cNvSpPr/>
            <p:nvPr/>
          </p:nvSpPr>
          <p:spPr>
            <a:xfrm rot="9360000">
              <a:off x="4100173" y="371303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arallelogram 102"/>
            <p:cNvSpPr/>
            <p:nvPr/>
          </p:nvSpPr>
          <p:spPr>
            <a:xfrm rot="9960000">
              <a:off x="4195821" y="368206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 rot="10560000">
              <a:off x="4305986" y="3658778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arallelogram 114"/>
            <p:cNvSpPr/>
            <p:nvPr/>
          </p:nvSpPr>
          <p:spPr>
            <a:xfrm rot="11160000">
              <a:off x="4416809" y="365558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Parallelogram 115"/>
            <p:cNvSpPr/>
            <p:nvPr/>
          </p:nvSpPr>
          <p:spPr>
            <a:xfrm rot="11160000">
              <a:off x="4521665" y="3669935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/>
            <p:cNvSpPr/>
            <p:nvPr/>
          </p:nvSpPr>
          <p:spPr>
            <a:xfrm rot="11160000">
              <a:off x="4625358" y="368639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Parallelogram 117"/>
            <p:cNvSpPr/>
            <p:nvPr/>
          </p:nvSpPr>
          <p:spPr>
            <a:xfrm rot="11160000">
              <a:off x="4730214" y="370074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arallelogram 118"/>
            <p:cNvSpPr/>
            <p:nvPr/>
          </p:nvSpPr>
          <p:spPr>
            <a:xfrm rot="11160000">
              <a:off x="4831698" y="371331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 rot="11160000">
              <a:off x="4936554" y="372766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lelogram 120"/>
            <p:cNvSpPr/>
            <p:nvPr/>
          </p:nvSpPr>
          <p:spPr>
            <a:xfrm rot="11160000">
              <a:off x="5040247" y="374412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 rot="11160000">
              <a:off x="5145103" y="375847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/>
            <p:cNvSpPr/>
            <p:nvPr/>
          </p:nvSpPr>
          <p:spPr>
            <a:xfrm rot="11160000">
              <a:off x="5251660" y="3774929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arallelogram 123"/>
            <p:cNvSpPr/>
            <p:nvPr/>
          </p:nvSpPr>
          <p:spPr>
            <a:xfrm rot="11160000">
              <a:off x="5353864" y="3787609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/>
            <p:cNvSpPr/>
            <p:nvPr/>
          </p:nvSpPr>
          <p:spPr>
            <a:xfrm rot="11160000">
              <a:off x="5459119" y="380003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/>
            <p:cNvSpPr/>
            <p:nvPr/>
          </p:nvSpPr>
          <p:spPr>
            <a:xfrm rot="11160000">
              <a:off x="5559301" y="3807009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arallelogram 126"/>
            <p:cNvSpPr/>
            <p:nvPr/>
          </p:nvSpPr>
          <p:spPr>
            <a:xfrm rot="11160000">
              <a:off x="5659271" y="3820995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/>
            <p:cNvSpPr/>
            <p:nvPr/>
          </p:nvSpPr>
          <p:spPr>
            <a:xfrm rot="11160000">
              <a:off x="5762964" y="383745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/>
            <p:cNvSpPr/>
            <p:nvPr/>
          </p:nvSpPr>
          <p:spPr>
            <a:xfrm rot="11160000">
              <a:off x="5867820" y="385180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Parallelogram 129"/>
            <p:cNvSpPr/>
            <p:nvPr/>
          </p:nvSpPr>
          <p:spPr>
            <a:xfrm rot="11160000">
              <a:off x="5969304" y="386437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/>
            <p:cNvSpPr/>
            <p:nvPr/>
          </p:nvSpPr>
          <p:spPr>
            <a:xfrm rot="11160000">
              <a:off x="6074160" y="387872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/>
            <p:cNvSpPr/>
            <p:nvPr/>
          </p:nvSpPr>
          <p:spPr>
            <a:xfrm rot="11160000">
              <a:off x="6177853" y="389518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/>
            <p:cNvSpPr/>
            <p:nvPr/>
          </p:nvSpPr>
          <p:spPr>
            <a:xfrm rot="11160000">
              <a:off x="6281702" y="390786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/>
            <p:cNvSpPr/>
            <p:nvPr/>
          </p:nvSpPr>
          <p:spPr>
            <a:xfrm rot="11160000">
              <a:off x="6389937" y="3920289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/>
            <p:cNvSpPr/>
            <p:nvPr/>
          </p:nvSpPr>
          <p:spPr>
            <a:xfrm rot="11160000">
              <a:off x="6490119" y="393000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/>
            <p:cNvSpPr/>
            <p:nvPr/>
          </p:nvSpPr>
          <p:spPr>
            <a:xfrm rot="11160000">
              <a:off x="6593950" y="394580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/>
            <p:cNvSpPr/>
            <p:nvPr/>
          </p:nvSpPr>
          <p:spPr>
            <a:xfrm rot="11160000">
              <a:off x="6696907" y="3958069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/>
            <p:cNvSpPr/>
            <p:nvPr/>
          </p:nvSpPr>
          <p:spPr>
            <a:xfrm rot="11160000">
              <a:off x="6802523" y="397220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/>
            <p:cNvSpPr/>
            <p:nvPr/>
          </p:nvSpPr>
          <p:spPr>
            <a:xfrm rot="11160000">
              <a:off x="6906216" y="398866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Parallelogram 139"/>
            <p:cNvSpPr/>
            <p:nvPr/>
          </p:nvSpPr>
          <p:spPr>
            <a:xfrm rot="11160000">
              <a:off x="7011072" y="400301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/>
            <p:cNvSpPr/>
            <p:nvPr/>
          </p:nvSpPr>
          <p:spPr>
            <a:xfrm rot="11160000">
              <a:off x="7112556" y="4015585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/>
            <p:cNvSpPr/>
            <p:nvPr/>
          </p:nvSpPr>
          <p:spPr>
            <a:xfrm rot="11160000">
              <a:off x="7217412" y="4029936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/>
            <p:cNvSpPr/>
            <p:nvPr/>
          </p:nvSpPr>
          <p:spPr>
            <a:xfrm rot="11160000">
              <a:off x="7322097" y="403762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/>
            <p:cNvSpPr/>
            <p:nvPr/>
          </p:nvSpPr>
          <p:spPr>
            <a:xfrm rot="11160000">
              <a:off x="7429025" y="4053315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 rot="11160000">
              <a:off x="7537534" y="4065173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Parallelogram 145"/>
            <p:cNvSpPr/>
            <p:nvPr/>
          </p:nvSpPr>
          <p:spPr>
            <a:xfrm rot="11160000">
              <a:off x="7638298" y="407720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Parallelogram 146"/>
            <p:cNvSpPr/>
            <p:nvPr/>
          </p:nvSpPr>
          <p:spPr>
            <a:xfrm rot="11160000">
              <a:off x="7739227" y="4091552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Parallelogram 147"/>
            <p:cNvSpPr/>
            <p:nvPr/>
          </p:nvSpPr>
          <p:spPr>
            <a:xfrm rot="11160000">
              <a:off x="7840159" y="410928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Parallelogram 148"/>
            <p:cNvSpPr/>
            <p:nvPr/>
          </p:nvSpPr>
          <p:spPr>
            <a:xfrm rot="11160000">
              <a:off x="7948418" y="412236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arallelogram 149"/>
            <p:cNvSpPr/>
            <p:nvPr/>
          </p:nvSpPr>
          <p:spPr>
            <a:xfrm rot="12300000">
              <a:off x="8044076" y="4158098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Parallelogram 150"/>
            <p:cNvSpPr/>
            <p:nvPr/>
          </p:nvSpPr>
          <p:spPr>
            <a:xfrm rot="13200000">
              <a:off x="8126758" y="4229038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Parallelogram 151"/>
            <p:cNvSpPr/>
            <p:nvPr/>
          </p:nvSpPr>
          <p:spPr>
            <a:xfrm rot="14100000">
              <a:off x="8196282" y="430770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arallelogram 152"/>
            <p:cNvSpPr/>
            <p:nvPr/>
          </p:nvSpPr>
          <p:spPr>
            <a:xfrm rot="14700000">
              <a:off x="8241680" y="440587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arallelogram 153"/>
            <p:cNvSpPr/>
            <p:nvPr/>
          </p:nvSpPr>
          <p:spPr>
            <a:xfrm rot="15300000">
              <a:off x="8261143" y="450631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Parallelogram 154"/>
            <p:cNvSpPr/>
            <p:nvPr/>
          </p:nvSpPr>
          <p:spPr>
            <a:xfrm rot="16500000">
              <a:off x="8261141" y="4608064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Parallelogram 155"/>
            <p:cNvSpPr/>
            <p:nvPr/>
          </p:nvSpPr>
          <p:spPr>
            <a:xfrm rot="17700000">
              <a:off x="8227179" y="4705986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Parallelogram 156"/>
            <p:cNvSpPr/>
            <p:nvPr/>
          </p:nvSpPr>
          <p:spPr>
            <a:xfrm rot="18300000">
              <a:off x="8178936" y="4811309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Parallelogram 157"/>
            <p:cNvSpPr/>
            <p:nvPr/>
          </p:nvSpPr>
          <p:spPr>
            <a:xfrm rot="19200000">
              <a:off x="8100851" y="4891457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Parallelogram 158"/>
            <p:cNvSpPr/>
            <p:nvPr/>
          </p:nvSpPr>
          <p:spPr>
            <a:xfrm rot="20100000">
              <a:off x="8013636" y="4944111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 rot="20700000">
              <a:off x="7932070" y="4963370"/>
              <a:ext cx="45719" cy="5715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2907194" y="4654067"/>
            <a:ext cx="7318743" cy="2220870"/>
            <a:chOff x="2907194" y="4654067"/>
            <a:chExt cx="7318743" cy="2220870"/>
          </a:xfrm>
        </p:grpSpPr>
        <p:sp>
          <p:nvSpPr>
            <p:cNvPr id="271" name="Rectangle 270"/>
            <p:cNvSpPr/>
            <p:nvPr/>
          </p:nvSpPr>
          <p:spPr>
            <a:xfrm>
              <a:off x="2907194" y="6044638"/>
              <a:ext cx="6102444" cy="83029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2Left"/>
              <a:lightRig rig="threePt" dir="t"/>
            </a:scene3d>
            <a:sp3d>
              <a:bevelT w="0" h="635000"/>
              <a:bevelB w="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ght Arrow 267"/>
            <p:cNvSpPr/>
            <p:nvPr/>
          </p:nvSpPr>
          <p:spPr>
            <a:xfrm>
              <a:off x="4131780" y="6147355"/>
              <a:ext cx="3830259" cy="172622"/>
            </a:xfrm>
            <a:prstGeom prst="rightArrow">
              <a:avLst/>
            </a:prstGeom>
            <a:scene3d>
              <a:camera prst="isometricOffAxis2Left"/>
              <a:lightRig rig="threePt" dir="t"/>
            </a:scene3d>
            <a:sp3d prstMaterial="metal">
              <a:bevelT w="0" h="12700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13274" y="6266197"/>
              <a:ext cx="301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 (Body)"/>
                  <a:cs typeface="Helvetica Neue"/>
                </a:rPr>
                <a:t>Traction Force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3744445" y="4691964"/>
              <a:ext cx="4610148" cy="1376769"/>
              <a:chOff x="3702430" y="3655584"/>
              <a:chExt cx="4610148" cy="1376769"/>
            </a:xfrm>
            <a:solidFill>
              <a:schemeClr val="bg2">
                <a:lumMod val="25000"/>
              </a:schemeClr>
            </a:solidFill>
            <a:scene3d>
              <a:camera prst="isometricOffAxis2Left"/>
              <a:lightRig rig="threePt" dir="t"/>
            </a:scene3d>
          </p:grpSpPr>
          <p:grpSp>
            <p:nvGrpSpPr>
              <p:cNvPr id="163" name="Group 162"/>
              <p:cNvGrpSpPr>
                <a:grpSpLocks noChangeAspect="1"/>
              </p:cNvGrpSpPr>
              <p:nvPr/>
            </p:nvGrpSpPr>
            <p:grpSpPr>
              <a:xfrm>
                <a:off x="3765770" y="3714966"/>
                <a:ext cx="4483797" cy="1262099"/>
                <a:chOff x="7856868" y="-1445833"/>
                <a:chExt cx="4233821" cy="1135516"/>
              </a:xfrm>
              <a:grpFill/>
            </p:grpSpPr>
            <p:sp>
              <p:nvSpPr>
                <p:cNvPr id="259" name="Oval 258"/>
                <p:cNvSpPr/>
                <p:nvPr/>
              </p:nvSpPr>
              <p:spPr>
                <a:xfrm>
                  <a:off x="7856868" y="-1445833"/>
                  <a:ext cx="1147044" cy="113551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 prst="softRound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11355064" y="-1039013"/>
                  <a:ext cx="735625" cy="7270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 prst="softRound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/>
                <p:cNvCxnSpPr>
                  <a:stCxn id="259" idx="0"/>
                  <a:endCxn id="260" idx="0"/>
                </p:cNvCxnSpPr>
                <p:nvPr/>
              </p:nvCxnSpPr>
              <p:spPr>
                <a:xfrm>
                  <a:off x="8430391" y="-1445833"/>
                  <a:ext cx="3292486" cy="40682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>
                  <a:stCxn id="259" idx="4"/>
                  <a:endCxn id="260" idx="4"/>
                </p:cNvCxnSpPr>
                <p:nvPr/>
              </p:nvCxnSpPr>
              <p:spPr>
                <a:xfrm flipV="1">
                  <a:off x="8430389" y="-311991"/>
                  <a:ext cx="3292488" cy="167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Oval 262"/>
                <p:cNvSpPr/>
                <p:nvPr/>
              </p:nvSpPr>
              <p:spPr>
                <a:xfrm>
                  <a:off x="9103699" y="-610961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9669988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10228374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10786761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64" name="Parallelogram 163"/>
              <p:cNvSpPr/>
              <p:nvPr/>
            </p:nvSpPr>
            <p:spPr>
              <a:xfrm>
                <a:off x="7837178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Parallelogram 164"/>
              <p:cNvSpPr/>
              <p:nvPr/>
            </p:nvSpPr>
            <p:spPr>
              <a:xfrm>
                <a:off x="7719703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Parallelogram 165"/>
              <p:cNvSpPr/>
              <p:nvPr/>
            </p:nvSpPr>
            <p:spPr>
              <a:xfrm>
                <a:off x="7602228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Parallelogram 166"/>
              <p:cNvSpPr/>
              <p:nvPr/>
            </p:nvSpPr>
            <p:spPr>
              <a:xfrm>
                <a:off x="7484753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Parallelogram 167"/>
              <p:cNvSpPr/>
              <p:nvPr/>
            </p:nvSpPr>
            <p:spPr>
              <a:xfrm>
                <a:off x="737151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arallelogram 168"/>
              <p:cNvSpPr/>
              <p:nvPr/>
            </p:nvSpPr>
            <p:spPr>
              <a:xfrm>
                <a:off x="725403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Parallelogram 169"/>
              <p:cNvSpPr/>
              <p:nvPr/>
            </p:nvSpPr>
            <p:spPr>
              <a:xfrm>
                <a:off x="713656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Parallelogram 170"/>
              <p:cNvSpPr/>
              <p:nvPr/>
            </p:nvSpPr>
            <p:spPr>
              <a:xfrm>
                <a:off x="701908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Parallelogram 171"/>
              <p:cNvSpPr/>
              <p:nvPr/>
            </p:nvSpPr>
            <p:spPr>
              <a:xfrm>
                <a:off x="690057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Parallelogram 172"/>
              <p:cNvSpPr/>
              <p:nvPr/>
            </p:nvSpPr>
            <p:spPr>
              <a:xfrm>
                <a:off x="678309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Parallelogram 173"/>
              <p:cNvSpPr/>
              <p:nvPr/>
            </p:nvSpPr>
            <p:spPr>
              <a:xfrm>
                <a:off x="666562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Parallelogram 174"/>
              <p:cNvSpPr/>
              <p:nvPr/>
            </p:nvSpPr>
            <p:spPr>
              <a:xfrm>
                <a:off x="654814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Parallelogram 175"/>
              <p:cNvSpPr/>
              <p:nvPr/>
            </p:nvSpPr>
            <p:spPr>
              <a:xfrm>
                <a:off x="643490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Parallelogram 176"/>
              <p:cNvSpPr/>
              <p:nvPr/>
            </p:nvSpPr>
            <p:spPr>
              <a:xfrm>
                <a:off x="631742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>
                <a:off x="619995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/>
              <p:cNvSpPr/>
              <p:nvPr/>
            </p:nvSpPr>
            <p:spPr>
              <a:xfrm>
                <a:off x="608247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Parallelogram 179"/>
              <p:cNvSpPr/>
              <p:nvPr/>
            </p:nvSpPr>
            <p:spPr>
              <a:xfrm>
                <a:off x="596605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/>
              <p:cNvSpPr/>
              <p:nvPr/>
            </p:nvSpPr>
            <p:spPr>
              <a:xfrm>
                <a:off x="584858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Parallelogram 181"/>
              <p:cNvSpPr/>
              <p:nvPr/>
            </p:nvSpPr>
            <p:spPr>
              <a:xfrm>
                <a:off x="573110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/>
              <p:cNvSpPr/>
              <p:nvPr/>
            </p:nvSpPr>
            <p:spPr>
              <a:xfrm>
                <a:off x="561363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/>
              <p:cNvSpPr/>
              <p:nvPr/>
            </p:nvSpPr>
            <p:spPr>
              <a:xfrm>
                <a:off x="550038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Parallelogram 184"/>
              <p:cNvSpPr/>
              <p:nvPr/>
            </p:nvSpPr>
            <p:spPr>
              <a:xfrm>
                <a:off x="538291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/>
              <p:cNvSpPr/>
              <p:nvPr/>
            </p:nvSpPr>
            <p:spPr>
              <a:xfrm>
                <a:off x="526543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/>
              <p:cNvSpPr/>
              <p:nvPr/>
            </p:nvSpPr>
            <p:spPr>
              <a:xfrm>
                <a:off x="514796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Parallelogram 187"/>
              <p:cNvSpPr/>
              <p:nvPr/>
            </p:nvSpPr>
            <p:spPr>
              <a:xfrm>
                <a:off x="503472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/>
              <p:cNvSpPr/>
              <p:nvPr/>
            </p:nvSpPr>
            <p:spPr>
              <a:xfrm>
                <a:off x="491725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/>
              <p:cNvSpPr/>
              <p:nvPr/>
            </p:nvSpPr>
            <p:spPr>
              <a:xfrm>
                <a:off x="479977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/>
              <p:cNvSpPr/>
              <p:nvPr/>
            </p:nvSpPr>
            <p:spPr>
              <a:xfrm>
                <a:off x="468230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Parallelogram 191"/>
              <p:cNvSpPr/>
              <p:nvPr/>
            </p:nvSpPr>
            <p:spPr>
              <a:xfrm>
                <a:off x="456905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/>
              <p:cNvSpPr/>
              <p:nvPr/>
            </p:nvSpPr>
            <p:spPr>
              <a:xfrm>
                <a:off x="445158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/>
              <p:cNvSpPr/>
              <p:nvPr/>
            </p:nvSpPr>
            <p:spPr>
              <a:xfrm>
                <a:off x="433410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/>
              <p:cNvSpPr/>
              <p:nvPr/>
            </p:nvSpPr>
            <p:spPr>
              <a:xfrm rot="600000">
                <a:off x="4225873" y="496477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/>
              <p:cNvSpPr/>
              <p:nvPr/>
            </p:nvSpPr>
            <p:spPr>
              <a:xfrm rot="1200000">
                <a:off x="4119742" y="493852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Parallelogram 196"/>
              <p:cNvSpPr/>
              <p:nvPr/>
            </p:nvSpPr>
            <p:spPr>
              <a:xfrm rot="1800000">
                <a:off x="4019930" y="488848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arallelogram 197"/>
              <p:cNvSpPr/>
              <p:nvPr/>
            </p:nvSpPr>
            <p:spPr>
              <a:xfrm rot="2400000">
                <a:off x="3933007" y="481739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arallelogram 198"/>
              <p:cNvSpPr/>
              <p:nvPr/>
            </p:nvSpPr>
            <p:spPr>
              <a:xfrm rot="3000000">
                <a:off x="3857659" y="474492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Parallelogram 199"/>
              <p:cNvSpPr/>
              <p:nvPr/>
            </p:nvSpPr>
            <p:spPr>
              <a:xfrm rot="3600000">
                <a:off x="3796132" y="464841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/>
              <p:cNvSpPr/>
              <p:nvPr/>
            </p:nvSpPr>
            <p:spPr>
              <a:xfrm rot="4200000">
                <a:off x="3755331" y="455653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arallelogram 201"/>
              <p:cNvSpPr/>
              <p:nvPr/>
            </p:nvSpPr>
            <p:spPr>
              <a:xfrm rot="4800000">
                <a:off x="3720660" y="444940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Parallelogram 202"/>
              <p:cNvSpPr/>
              <p:nvPr/>
            </p:nvSpPr>
            <p:spPr>
              <a:xfrm rot="5400000">
                <a:off x="3708145" y="434339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/>
              <p:cNvSpPr/>
              <p:nvPr/>
            </p:nvSpPr>
            <p:spPr>
              <a:xfrm rot="5760000">
                <a:off x="3718942" y="421390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/>
              <p:cNvSpPr/>
              <p:nvPr/>
            </p:nvSpPr>
            <p:spPr>
              <a:xfrm rot="6360000">
                <a:off x="3740625" y="410735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Parallelogram 205"/>
              <p:cNvSpPr/>
              <p:nvPr/>
            </p:nvSpPr>
            <p:spPr>
              <a:xfrm rot="6960000">
                <a:off x="3777830" y="400454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Parallelogram 206"/>
              <p:cNvSpPr/>
              <p:nvPr/>
            </p:nvSpPr>
            <p:spPr>
              <a:xfrm rot="7560000">
                <a:off x="3838023" y="391051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/>
              <p:cNvSpPr/>
              <p:nvPr/>
            </p:nvSpPr>
            <p:spPr>
              <a:xfrm rot="8160000">
                <a:off x="3917816" y="383149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Parallelogram 208"/>
              <p:cNvSpPr/>
              <p:nvPr/>
            </p:nvSpPr>
            <p:spPr>
              <a:xfrm rot="8760000">
                <a:off x="3997759" y="376413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Parallelogram 209"/>
              <p:cNvSpPr/>
              <p:nvPr/>
            </p:nvSpPr>
            <p:spPr>
              <a:xfrm rot="9360000">
                <a:off x="4100173" y="371303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Parallelogram 210"/>
              <p:cNvSpPr/>
              <p:nvPr/>
            </p:nvSpPr>
            <p:spPr>
              <a:xfrm rot="9960000">
                <a:off x="4195821" y="368206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Parallelogram 211"/>
              <p:cNvSpPr/>
              <p:nvPr/>
            </p:nvSpPr>
            <p:spPr>
              <a:xfrm rot="10560000">
                <a:off x="4305986" y="365877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Parallelogram 212"/>
              <p:cNvSpPr/>
              <p:nvPr/>
            </p:nvSpPr>
            <p:spPr>
              <a:xfrm rot="11160000">
                <a:off x="4416809" y="365558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/>
              <p:cNvSpPr/>
              <p:nvPr/>
            </p:nvSpPr>
            <p:spPr>
              <a:xfrm rot="11160000">
                <a:off x="4521665" y="366993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Parallelogram 214"/>
              <p:cNvSpPr/>
              <p:nvPr/>
            </p:nvSpPr>
            <p:spPr>
              <a:xfrm rot="11160000">
                <a:off x="4625358" y="368639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Parallelogram 215"/>
              <p:cNvSpPr/>
              <p:nvPr/>
            </p:nvSpPr>
            <p:spPr>
              <a:xfrm rot="11160000">
                <a:off x="4730214" y="370074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/>
              <p:cNvSpPr/>
              <p:nvPr/>
            </p:nvSpPr>
            <p:spPr>
              <a:xfrm rot="11160000">
                <a:off x="4831698" y="371331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Parallelogram 217"/>
              <p:cNvSpPr/>
              <p:nvPr/>
            </p:nvSpPr>
            <p:spPr>
              <a:xfrm rot="11160000">
                <a:off x="4936554" y="372766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Parallelogram 218"/>
              <p:cNvSpPr/>
              <p:nvPr/>
            </p:nvSpPr>
            <p:spPr>
              <a:xfrm rot="11160000">
                <a:off x="5040247" y="374412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Parallelogram 219"/>
              <p:cNvSpPr/>
              <p:nvPr/>
            </p:nvSpPr>
            <p:spPr>
              <a:xfrm rot="11160000">
                <a:off x="5145103" y="375847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Parallelogram 220"/>
              <p:cNvSpPr/>
              <p:nvPr/>
            </p:nvSpPr>
            <p:spPr>
              <a:xfrm rot="11160000">
                <a:off x="5251660" y="377492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Parallelogram 221"/>
              <p:cNvSpPr/>
              <p:nvPr/>
            </p:nvSpPr>
            <p:spPr>
              <a:xfrm rot="11160000">
                <a:off x="5353864" y="37876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Parallelogram 222"/>
              <p:cNvSpPr/>
              <p:nvPr/>
            </p:nvSpPr>
            <p:spPr>
              <a:xfrm rot="11160000">
                <a:off x="5459119" y="380003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Parallelogram 223"/>
              <p:cNvSpPr/>
              <p:nvPr/>
            </p:nvSpPr>
            <p:spPr>
              <a:xfrm rot="11160000">
                <a:off x="5559301" y="38070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Parallelogram 224"/>
              <p:cNvSpPr/>
              <p:nvPr/>
            </p:nvSpPr>
            <p:spPr>
              <a:xfrm rot="11160000">
                <a:off x="5659271" y="382099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Parallelogram 225"/>
              <p:cNvSpPr/>
              <p:nvPr/>
            </p:nvSpPr>
            <p:spPr>
              <a:xfrm rot="11160000">
                <a:off x="5762964" y="383745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Parallelogram 226"/>
              <p:cNvSpPr/>
              <p:nvPr/>
            </p:nvSpPr>
            <p:spPr>
              <a:xfrm rot="11160000">
                <a:off x="5867820" y="385180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Parallelogram 227"/>
              <p:cNvSpPr/>
              <p:nvPr/>
            </p:nvSpPr>
            <p:spPr>
              <a:xfrm rot="11160000">
                <a:off x="5969304" y="386437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Parallelogram 228"/>
              <p:cNvSpPr/>
              <p:nvPr/>
            </p:nvSpPr>
            <p:spPr>
              <a:xfrm rot="11160000">
                <a:off x="6074160" y="387872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Parallelogram 229"/>
              <p:cNvSpPr/>
              <p:nvPr/>
            </p:nvSpPr>
            <p:spPr>
              <a:xfrm rot="11160000">
                <a:off x="6177853" y="389518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Parallelogram 230"/>
              <p:cNvSpPr/>
              <p:nvPr/>
            </p:nvSpPr>
            <p:spPr>
              <a:xfrm rot="11160000">
                <a:off x="6281702" y="390786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Parallelogram 231"/>
              <p:cNvSpPr/>
              <p:nvPr/>
            </p:nvSpPr>
            <p:spPr>
              <a:xfrm rot="11160000">
                <a:off x="6389937" y="392028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Parallelogram 232"/>
              <p:cNvSpPr/>
              <p:nvPr/>
            </p:nvSpPr>
            <p:spPr>
              <a:xfrm rot="11160000">
                <a:off x="6490119" y="393000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Parallelogram 233"/>
              <p:cNvSpPr/>
              <p:nvPr/>
            </p:nvSpPr>
            <p:spPr>
              <a:xfrm rot="11160000">
                <a:off x="6593950" y="39458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Parallelogram 234"/>
              <p:cNvSpPr/>
              <p:nvPr/>
            </p:nvSpPr>
            <p:spPr>
              <a:xfrm rot="11160000">
                <a:off x="6696907" y="395806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Parallelogram 235"/>
              <p:cNvSpPr/>
              <p:nvPr/>
            </p:nvSpPr>
            <p:spPr>
              <a:xfrm rot="11160000">
                <a:off x="6802523" y="397220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Parallelogram 236"/>
              <p:cNvSpPr/>
              <p:nvPr/>
            </p:nvSpPr>
            <p:spPr>
              <a:xfrm rot="11160000">
                <a:off x="6906216" y="398866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Parallelogram 237"/>
              <p:cNvSpPr/>
              <p:nvPr/>
            </p:nvSpPr>
            <p:spPr>
              <a:xfrm rot="11160000">
                <a:off x="7011072" y="400301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Parallelogram 238"/>
              <p:cNvSpPr/>
              <p:nvPr/>
            </p:nvSpPr>
            <p:spPr>
              <a:xfrm rot="11160000">
                <a:off x="7112556" y="401558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Parallelogram 239"/>
              <p:cNvSpPr/>
              <p:nvPr/>
            </p:nvSpPr>
            <p:spPr>
              <a:xfrm rot="11160000">
                <a:off x="7217412" y="402993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Parallelogram 240"/>
              <p:cNvSpPr/>
              <p:nvPr/>
            </p:nvSpPr>
            <p:spPr>
              <a:xfrm rot="11160000">
                <a:off x="7322097" y="403762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Parallelogram 241"/>
              <p:cNvSpPr/>
              <p:nvPr/>
            </p:nvSpPr>
            <p:spPr>
              <a:xfrm rot="11160000">
                <a:off x="7429025" y="405331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Parallelogram 242"/>
              <p:cNvSpPr/>
              <p:nvPr/>
            </p:nvSpPr>
            <p:spPr>
              <a:xfrm rot="11160000">
                <a:off x="7537534" y="406517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Parallelogram 243"/>
              <p:cNvSpPr/>
              <p:nvPr/>
            </p:nvSpPr>
            <p:spPr>
              <a:xfrm rot="11160000">
                <a:off x="7638298" y="40772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Parallelogram 244"/>
              <p:cNvSpPr/>
              <p:nvPr/>
            </p:nvSpPr>
            <p:spPr>
              <a:xfrm rot="11160000">
                <a:off x="7739227" y="409155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arallelogram 245"/>
              <p:cNvSpPr/>
              <p:nvPr/>
            </p:nvSpPr>
            <p:spPr>
              <a:xfrm rot="11160000">
                <a:off x="7840159" y="410928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Parallelogram 246"/>
              <p:cNvSpPr/>
              <p:nvPr/>
            </p:nvSpPr>
            <p:spPr>
              <a:xfrm rot="11160000">
                <a:off x="7948418" y="412236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 rot="12300000">
                <a:off x="8044076" y="415809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 rot="13200000">
                <a:off x="8126758" y="422903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Parallelogram 249"/>
              <p:cNvSpPr/>
              <p:nvPr/>
            </p:nvSpPr>
            <p:spPr>
              <a:xfrm rot="14100000">
                <a:off x="8196282" y="43077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/>
              <p:nvPr/>
            </p:nvSpPr>
            <p:spPr>
              <a:xfrm rot="14700000">
                <a:off x="8241680" y="440587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Parallelogram 251"/>
              <p:cNvSpPr/>
              <p:nvPr/>
            </p:nvSpPr>
            <p:spPr>
              <a:xfrm rot="15300000">
                <a:off x="8261143" y="450631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Parallelogram 252"/>
              <p:cNvSpPr/>
              <p:nvPr/>
            </p:nvSpPr>
            <p:spPr>
              <a:xfrm rot="16500000">
                <a:off x="8261141" y="460806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/>
              <p:nvPr/>
            </p:nvSpPr>
            <p:spPr>
              <a:xfrm rot="17700000">
                <a:off x="8227179" y="470598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Parallelogram 254"/>
              <p:cNvSpPr/>
              <p:nvPr/>
            </p:nvSpPr>
            <p:spPr>
              <a:xfrm rot="18300000">
                <a:off x="8178936" y="48113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Parallelogram 255"/>
              <p:cNvSpPr/>
              <p:nvPr/>
            </p:nvSpPr>
            <p:spPr>
              <a:xfrm rot="19200000">
                <a:off x="8100851" y="489145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Parallelogram 256"/>
              <p:cNvSpPr/>
              <p:nvPr/>
            </p:nvSpPr>
            <p:spPr>
              <a:xfrm rot="20100000">
                <a:off x="8013636" y="494411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Parallelogram 257"/>
              <p:cNvSpPr/>
              <p:nvPr/>
            </p:nvSpPr>
            <p:spPr>
              <a:xfrm rot="20700000">
                <a:off x="7932070" y="496337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ight Arrow 266"/>
            <p:cNvSpPr/>
            <p:nvPr/>
          </p:nvSpPr>
          <p:spPr>
            <a:xfrm flipH="1" flipV="1">
              <a:off x="8009411" y="6248024"/>
              <a:ext cx="767128" cy="114586"/>
            </a:xfrm>
            <a:prstGeom prst="rightArrow">
              <a:avLst/>
            </a:prstGeom>
            <a:scene3d>
              <a:camera prst="isometricOffAxis2Left"/>
              <a:lightRig rig="threePt" dir="t"/>
            </a:scene3d>
            <a:sp3d prstMaterial="metal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Circular Arrow 269"/>
            <p:cNvSpPr/>
            <p:nvPr/>
          </p:nvSpPr>
          <p:spPr>
            <a:xfrm>
              <a:off x="3961861" y="4654067"/>
              <a:ext cx="963314" cy="794245"/>
            </a:xfrm>
            <a:prstGeom prst="circularArrow">
              <a:avLst/>
            </a:prstGeom>
            <a:scene3d>
              <a:camera prst="isometricOffAxis2Left"/>
              <a:lightRig rig="threePt" dir="t"/>
            </a:scene3d>
            <a:sp3d prstMaterial="metal">
              <a:bevelT w="0" h="12700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8433932" y="5407771"/>
              <a:ext cx="1792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 (Body)"/>
                  <a:cs typeface="Helvetica Neue"/>
                </a:rPr>
                <a:t>Compaction</a:t>
              </a:r>
            </a:p>
            <a:p>
              <a:pPr algn="ctr"/>
              <a:r>
                <a:rPr lang="en-US" dirty="0" smtClean="0">
                  <a:latin typeface="Calibri (Body)"/>
                  <a:cs typeface="Helvetica Neue"/>
                </a:rPr>
                <a:t> Resistance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25916" y="5011598"/>
              <a:ext cx="1088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 (Body)"/>
                  <a:cs typeface="Helvetica Neue"/>
                </a:rPr>
                <a:t>D</a:t>
              </a:r>
              <a:r>
                <a:rPr lang="en-US" dirty="0" smtClean="0">
                  <a:latin typeface="Calibri (Body)"/>
                  <a:cs typeface="Helvetica Neue"/>
                </a:rPr>
                <a:t>river </a:t>
              </a:r>
            </a:p>
            <a:p>
              <a:pPr algn="ctr"/>
              <a:r>
                <a:rPr lang="en-US" dirty="0" smtClean="0">
                  <a:latin typeface="Calibri (Body)"/>
                  <a:cs typeface="Helvetica Neue"/>
                </a:rPr>
                <a:t>torque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1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/>
          <p:cNvGrpSpPr/>
          <p:nvPr/>
        </p:nvGrpSpPr>
        <p:grpSpPr>
          <a:xfrm>
            <a:off x="1740371" y="1170037"/>
            <a:ext cx="8165526" cy="3397927"/>
            <a:chOff x="1740371" y="1170037"/>
            <a:chExt cx="8165526" cy="3397927"/>
          </a:xfrm>
        </p:grpSpPr>
        <p:sp>
          <p:nvSpPr>
            <p:cNvPr id="122" name="Right Arrow 121"/>
            <p:cNvSpPr/>
            <p:nvPr/>
          </p:nvSpPr>
          <p:spPr>
            <a:xfrm flipH="1">
              <a:off x="5397047" y="2559621"/>
              <a:ext cx="977427" cy="15384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  <a:scene3d>
              <a:camera prst="isometricRightUp"/>
              <a:lightRig rig="threePt" dir="t"/>
            </a:scene3d>
            <a:sp3d>
              <a:bevelT w="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87154" y="3309058"/>
              <a:ext cx="6102444" cy="83029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2Left"/>
              <a:lightRig rig="threePt" dir="t"/>
            </a:scene3d>
            <a:sp3d>
              <a:bevelT w="0" h="635000"/>
              <a:bevelB w="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11740" y="3411775"/>
              <a:ext cx="3894641" cy="172622"/>
            </a:xfrm>
            <a:prstGeom prst="rightArrow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metal">
              <a:bevelT w="0" h="12700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0371" y="2936533"/>
              <a:ext cx="301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Traction Force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424405" y="1956384"/>
              <a:ext cx="4610148" cy="1376769"/>
              <a:chOff x="3702430" y="3655584"/>
              <a:chExt cx="4610148" cy="1376769"/>
            </a:xfrm>
            <a:solidFill>
              <a:schemeClr val="bg2">
                <a:lumMod val="25000"/>
              </a:schemeClr>
            </a:solidFill>
            <a:scene3d>
              <a:camera prst="isometricOffAxis2Left"/>
              <a:lightRig rig="threePt" dir="t"/>
            </a:scene3d>
          </p:grpSpPr>
          <p:grpSp>
            <p:nvGrpSpPr>
              <p:cNvPr id="14" name="Group 13"/>
              <p:cNvGrpSpPr>
                <a:grpSpLocks noChangeAspect="1"/>
              </p:cNvGrpSpPr>
              <p:nvPr/>
            </p:nvGrpSpPr>
            <p:grpSpPr>
              <a:xfrm>
                <a:off x="3765770" y="3714966"/>
                <a:ext cx="4483797" cy="1262099"/>
                <a:chOff x="7856868" y="-1445833"/>
                <a:chExt cx="4233821" cy="1135516"/>
              </a:xfrm>
              <a:grpFill/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856868" y="-1445833"/>
                  <a:ext cx="1147044" cy="113551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 prst="softRound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1355064" y="-1039013"/>
                  <a:ext cx="735625" cy="7270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 prst="softRound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/>
                <p:cNvCxnSpPr>
                  <a:stCxn id="110" idx="0"/>
                  <a:endCxn id="111" idx="0"/>
                </p:cNvCxnSpPr>
                <p:nvPr/>
              </p:nvCxnSpPr>
              <p:spPr>
                <a:xfrm>
                  <a:off x="8430391" y="-1445833"/>
                  <a:ext cx="3292486" cy="40682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0" idx="4"/>
                  <a:endCxn id="111" idx="4"/>
                </p:cNvCxnSpPr>
                <p:nvPr/>
              </p:nvCxnSpPr>
              <p:spPr>
                <a:xfrm flipV="1">
                  <a:off x="8430389" y="-311991"/>
                  <a:ext cx="3292488" cy="167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/>
                <p:cNvSpPr/>
                <p:nvPr/>
              </p:nvSpPr>
              <p:spPr>
                <a:xfrm>
                  <a:off x="9103699" y="-610961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9669988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0228374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0786761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5" name="Parallelogram 14"/>
              <p:cNvSpPr/>
              <p:nvPr/>
            </p:nvSpPr>
            <p:spPr>
              <a:xfrm>
                <a:off x="7837178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>
                <a:off x="7719703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/>
              <p:cNvSpPr/>
              <p:nvPr/>
            </p:nvSpPr>
            <p:spPr>
              <a:xfrm>
                <a:off x="7602228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arallelogram 17"/>
              <p:cNvSpPr/>
              <p:nvPr/>
            </p:nvSpPr>
            <p:spPr>
              <a:xfrm>
                <a:off x="7484753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>
                <a:off x="737151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>
                <a:off x="725403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arallelogram 20"/>
              <p:cNvSpPr/>
              <p:nvPr/>
            </p:nvSpPr>
            <p:spPr>
              <a:xfrm>
                <a:off x="713656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>
                <a:off x="701908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/>
              <p:cNvSpPr/>
              <p:nvPr/>
            </p:nvSpPr>
            <p:spPr>
              <a:xfrm>
                <a:off x="690057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arallelogram 23"/>
              <p:cNvSpPr/>
              <p:nvPr/>
            </p:nvSpPr>
            <p:spPr>
              <a:xfrm>
                <a:off x="678309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/>
              <p:cNvSpPr/>
              <p:nvPr/>
            </p:nvSpPr>
            <p:spPr>
              <a:xfrm>
                <a:off x="666562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arallelogram 25"/>
              <p:cNvSpPr/>
              <p:nvPr/>
            </p:nvSpPr>
            <p:spPr>
              <a:xfrm>
                <a:off x="654814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26"/>
              <p:cNvSpPr/>
              <p:nvPr/>
            </p:nvSpPr>
            <p:spPr>
              <a:xfrm>
                <a:off x="643490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rallelogram 27"/>
              <p:cNvSpPr/>
              <p:nvPr/>
            </p:nvSpPr>
            <p:spPr>
              <a:xfrm>
                <a:off x="631742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arallelogram 28"/>
              <p:cNvSpPr/>
              <p:nvPr/>
            </p:nvSpPr>
            <p:spPr>
              <a:xfrm>
                <a:off x="619995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arallelogram 29"/>
              <p:cNvSpPr/>
              <p:nvPr/>
            </p:nvSpPr>
            <p:spPr>
              <a:xfrm>
                <a:off x="608247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rallelogram 30"/>
              <p:cNvSpPr/>
              <p:nvPr/>
            </p:nvSpPr>
            <p:spPr>
              <a:xfrm>
                <a:off x="596605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arallelogram 31"/>
              <p:cNvSpPr/>
              <p:nvPr/>
            </p:nvSpPr>
            <p:spPr>
              <a:xfrm>
                <a:off x="584858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32"/>
              <p:cNvSpPr/>
              <p:nvPr/>
            </p:nvSpPr>
            <p:spPr>
              <a:xfrm>
                <a:off x="573110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arallelogram 33"/>
              <p:cNvSpPr/>
              <p:nvPr/>
            </p:nvSpPr>
            <p:spPr>
              <a:xfrm>
                <a:off x="561363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550038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>
                <a:off x="538291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arallelogram 36"/>
              <p:cNvSpPr/>
              <p:nvPr/>
            </p:nvSpPr>
            <p:spPr>
              <a:xfrm>
                <a:off x="526543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Parallelogram 37"/>
              <p:cNvSpPr/>
              <p:nvPr/>
            </p:nvSpPr>
            <p:spPr>
              <a:xfrm>
                <a:off x="514796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Parallelogram 38"/>
              <p:cNvSpPr/>
              <p:nvPr/>
            </p:nvSpPr>
            <p:spPr>
              <a:xfrm>
                <a:off x="503472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arallelogram 39"/>
              <p:cNvSpPr/>
              <p:nvPr/>
            </p:nvSpPr>
            <p:spPr>
              <a:xfrm>
                <a:off x="491725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/>
              <p:cNvSpPr/>
              <p:nvPr/>
            </p:nvSpPr>
            <p:spPr>
              <a:xfrm>
                <a:off x="479977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Parallelogram 41"/>
              <p:cNvSpPr/>
              <p:nvPr/>
            </p:nvSpPr>
            <p:spPr>
              <a:xfrm>
                <a:off x="468230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/>
              <p:cNvSpPr/>
              <p:nvPr/>
            </p:nvSpPr>
            <p:spPr>
              <a:xfrm>
                <a:off x="456905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/>
              <p:cNvSpPr/>
              <p:nvPr/>
            </p:nvSpPr>
            <p:spPr>
              <a:xfrm>
                <a:off x="445158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arallelogram 44"/>
              <p:cNvSpPr/>
              <p:nvPr/>
            </p:nvSpPr>
            <p:spPr>
              <a:xfrm>
                <a:off x="433410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/>
              <p:cNvSpPr/>
              <p:nvPr/>
            </p:nvSpPr>
            <p:spPr>
              <a:xfrm rot="600000">
                <a:off x="4225873" y="496477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/>
              <p:cNvSpPr/>
              <p:nvPr/>
            </p:nvSpPr>
            <p:spPr>
              <a:xfrm rot="1200000">
                <a:off x="4119742" y="493852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/>
              <p:cNvSpPr/>
              <p:nvPr/>
            </p:nvSpPr>
            <p:spPr>
              <a:xfrm rot="1800000">
                <a:off x="4019930" y="488848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arallelogram 48"/>
              <p:cNvSpPr/>
              <p:nvPr/>
            </p:nvSpPr>
            <p:spPr>
              <a:xfrm rot="2400000">
                <a:off x="3933007" y="481739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/>
              <p:cNvSpPr/>
              <p:nvPr/>
            </p:nvSpPr>
            <p:spPr>
              <a:xfrm rot="3000000">
                <a:off x="3857659" y="474492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3600000">
                <a:off x="3796132" y="464841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4200000">
                <a:off x="3755331" y="455653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4800000">
                <a:off x="3720660" y="444940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/>
              <p:cNvSpPr/>
              <p:nvPr/>
            </p:nvSpPr>
            <p:spPr>
              <a:xfrm rot="5400000">
                <a:off x="3708145" y="434339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Parallelogram 54"/>
              <p:cNvSpPr/>
              <p:nvPr/>
            </p:nvSpPr>
            <p:spPr>
              <a:xfrm rot="5760000">
                <a:off x="3718942" y="421390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Parallelogram 55"/>
              <p:cNvSpPr/>
              <p:nvPr/>
            </p:nvSpPr>
            <p:spPr>
              <a:xfrm rot="6360000">
                <a:off x="3740625" y="410735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arallelogram 56"/>
              <p:cNvSpPr/>
              <p:nvPr/>
            </p:nvSpPr>
            <p:spPr>
              <a:xfrm rot="6960000">
                <a:off x="3777830" y="400454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Parallelogram 57"/>
              <p:cNvSpPr/>
              <p:nvPr/>
            </p:nvSpPr>
            <p:spPr>
              <a:xfrm rot="7560000">
                <a:off x="3838023" y="391051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Parallelogram 58"/>
              <p:cNvSpPr/>
              <p:nvPr/>
            </p:nvSpPr>
            <p:spPr>
              <a:xfrm rot="8160000">
                <a:off x="3917816" y="383149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arallelogram 59"/>
              <p:cNvSpPr/>
              <p:nvPr/>
            </p:nvSpPr>
            <p:spPr>
              <a:xfrm rot="8760000">
                <a:off x="3997759" y="376413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Parallelogram 60"/>
              <p:cNvSpPr/>
              <p:nvPr/>
            </p:nvSpPr>
            <p:spPr>
              <a:xfrm rot="9360000">
                <a:off x="4100173" y="371303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Parallelogram 61"/>
              <p:cNvSpPr/>
              <p:nvPr/>
            </p:nvSpPr>
            <p:spPr>
              <a:xfrm rot="9960000">
                <a:off x="4195821" y="368206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10560000">
                <a:off x="4305986" y="365877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1160000">
                <a:off x="4416809" y="365558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/>
              <p:cNvSpPr/>
              <p:nvPr/>
            </p:nvSpPr>
            <p:spPr>
              <a:xfrm rot="11160000">
                <a:off x="4521665" y="366993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Parallelogram 65"/>
              <p:cNvSpPr/>
              <p:nvPr/>
            </p:nvSpPr>
            <p:spPr>
              <a:xfrm rot="11160000">
                <a:off x="4625358" y="368639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arallelogram 66"/>
              <p:cNvSpPr/>
              <p:nvPr/>
            </p:nvSpPr>
            <p:spPr>
              <a:xfrm rot="11160000">
                <a:off x="4730214" y="370074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/>
              <p:cNvSpPr/>
              <p:nvPr/>
            </p:nvSpPr>
            <p:spPr>
              <a:xfrm rot="11160000">
                <a:off x="4831698" y="371331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/>
              <p:cNvSpPr/>
              <p:nvPr/>
            </p:nvSpPr>
            <p:spPr>
              <a:xfrm rot="11160000">
                <a:off x="4936554" y="372766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/>
              <p:cNvSpPr/>
              <p:nvPr/>
            </p:nvSpPr>
            <p:spPr>
              <a:xfrm rot="11160000">
                <a:off x="5040247" y="374412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arallelogram 70"/>
              <p:cNvSpPr/>
              <p:nvPr/>
            </p:nvSpPr>
            <p:spPr>
              <a:xfrm rot="11160000">
                <a:off x="5145103" y="375847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Parallelogram 71"/>
              <p:cNvSpPr/>
              <p:nvPr/>
            </p:nvSpPr>
            <p:spPr>
              <a:xfrm rot="11160000">
                <a:off x="5251660" y="377492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/>
              <p:cNvSpPr/>
              <p:nvPr/>
            </p:nvSpPr>
            <p:spPr>
              <a:xfrm rot="11160000">
                <a:off x="5353864" y="37876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73"/>
              <p:cNvSpPr/>
              <p:nvPr/>
            </p:nvSpPr>
            <p:spPr>
              <a:xfrm rot="11160000">
                <a:off x="5459119" y="380003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/>
              <p:cNvSpPr/>
              <p:nvPr/>
            </p:nvSpPr>
            <p:spPr>
              <a:xfrm rot="11160000">
                <a:off x="5559301" y="38070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/>
              <p:cNvSpPr/>
              <p:nvPr/>
            </p:nvSpPr>
            <p:spPr>
              <a:xfrm rot="11160000">
                <a:off x="5659271" y="382099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/>
              <p:cNvSpPr/>
              <p:nvPr/>
            </p:nvSpPr>
            <p:spPr>
              <a:xfrm rot="11160000">
                <a:off x="5762964" y="383745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/>
              <p:cNvSpPr/>
              <p:nvPr/>
            </p:nvSpPr>
            <p:spPr>
              <a:xfrm rot="11160000">
                <a:off x="5867820" y="385180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Parallelogram 78"/>
              <p:cNvSpPr/>
              <p:nvPr/>
            </p:nvSpPr>
            <p:spPr>
              <a:xfrm rot="11160000">
                <a:off x="5969304" y="386437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arallelogram 79"/>
              <p:cNvSpPr/>
              <p:nvPr/>
            </p:nvSpPr>
            <p:spPr>
              <a:xfrm rot="11160000">
                <a:off x="6074160" y="387872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arallelogram 80"/>
              <p:cNvSpPr/>
              <p:nvPr/>
            </p:nvSpPr>
            <p:spPr>
              <a:xfrm rot="11160000">
                <a:off x="6177853" y="389518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arallelogram 81"/>
              <p:cNvSpPr/>
              <p:nvPr/>
            </p:nvSpPr>
            <p:spPr>
              <a:xfrm rot="11160000">
                <a:off x="6281702" y="390786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Parallelogram 82"/>
              <p:cNvSpPr/>
              <p:nvPr/>
            </p:nvSpPr>
            <p:spPr>
              <a:xfrm rot="11160000">
                <a:off x="6389937" y="392028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Parallelogram 83"/>
              <p:cNvSpPr/>
              <p:nvPr/>
            </p:nvSpPr>
            <p:spPr>
              <a:xfrm rot="11160000">
                <a:off x="6490119" y="393000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Parallelogram 84"/>
              <p:cNvSpPr/>
              <p:nvPr/>
            </p:nvSpPr>
            <p:spPr>
              <a:xfrm rot="11160000">
                <a:off x="6593950" y="39458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Parallelogram 85"/>
              <p:cNvSpPr/>
              <p:nvPr/>
            </p:nvSpPr>
            <p:spPr>
              <a:xfrm rot="11160000">
                <a:off x="6696907" y="395806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Parallelogram 86"/>
              <p:cNvSpPr/>
              <p:nvPr/>
            </p:nvSpPr>
            <p:spPr>
              <a:xfrm rot="11160000">
                <a:off x="6802523" y="397220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Parallelogram 87"/>
              <p:cNvSpPr/>
              <p:nvPr/>
            </p:nvSpPr>
            <p:spPr>
              <a:xfrm rot="11160000">
                <a:off x="6906216" y="398866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Parallelogram 88"/>
              <p:cNvSpPr/>
              <p:nvPr/>
            </p:nvSpPr>
            <p:spPr>
              <a:xfrm rot="11160000">
                <a:off x="7011072" y="400301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/>
              <p:cNvSpPr/>
              <p:nvPr/>
            </p:nvSpPr>
            <p:spPr>
              <a:xfrm rot="11160000">
                <a:off x="7112556" y="401558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/>
              <p:cNvSpPr/>
              <p:nvPr/>
            </p:nvSpPr>
            <p:spPr>
              <a:xfrm rot="11160000">
                <a:off x="7217412" y="402993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Parallelogram 91"/>
              <p:cNvSpPr/>
              <p:nvPr/>
            </p:nvSpPr>
            <p:spPr>
              <a:xfrm rot="11160000">
                <a:off x="7322097" y="403762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Parallelogram 92"/>
              <p:cNvSpPr/>
              <p:nvPr/>
            </p:nvSpPr>
            <p:spPr>
              <a:xfrm rot="11160000">
                <a:off x="7429025" y="405331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Parallelogram 93"/>
              <p:cNvSpPr/>
              <p:nvPr/>
            </p:nvSpPr>
            <p:spPr>
              <a:xfrm rot="11160000">
                <a:off x="7537534" y="406517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Parallelogram 94"/>
              <p:cNvSpPr/>
              <p:nvPr/>
            </p:nvSpPr>
            <p:spPr>
              <a:xfrm rot="11160000">
                <a:off x="7638298" y="40772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Parallelogram 95"/>
              <p:cNvSpPr/>
              <p:nvPr/>
            </p:nvSpPr>
            <p:spPr>
              <a:xfrm rot="11160000">
                <a:off x="7739227" y="409155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Parallelogram 96"/>
              <p:cNvSpPr/>
              <p:nvPr/>
            </p:nvSpPr>
            <p:spPr>
              <a:xfrm rot="11160000">
                <a:off x="7840159" y="410928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Parallelogram 97"/>
              <p:cNvSpPr/>
              <p:nvPr/>
            </p:nvSpPr>
            <p:spPr>
              <a:xfrm rot="11160000">
                <a:off x="7948418" y="412236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Parallelogram 98"/>
              <p:cNvSpPr/>
              <p:nvPr/>
            </p:nvSpPr>
            <p:spPr>
              <a:xfrm rot="12300000">
                <a:off x="8044076" y="415809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Parallelogram 99"/>
              <p:cNvSpPr/>
              <p:nvPr/>
            </p:nvSpPr>
            <p:spPr>
              <a:xfrm rot="13200000">
                <a:off x="8126758" y="422903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Parallelogram 100"/>
              <p:cNvSpPr/>
              <p:nvPr/>
            </p:nvSpPr>
            <p:spPr>
              <a:xfrm rot="14100000">
                <a:off x="8196282" y="43077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Parallelogram 101"/>
              <p:cNvSpPr/>
              <p:nvPr/>
            </p:nvSpPr>
            <p:spPr>
              <a:xfrm rot="14700000">
                <a:off x="8241680" y="440587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arallelogram 102"/>
              <p:cNvSpPr/>
              <p:nvPr/>
            </p:nvSpPr>
            <p:spPr>
              <a:xfrm rot="15300000">
                <a:off x="8261143" y="450631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/>
              <p:cNvSpPr/>
              <p:nvPr/>
            </p:nvSpPr>
            <p:spPr>
              <a:xfrm rot="16500000">
                <a:off x="8261141" y="460806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arallelogram 104"/>
              <p:cNvSpPr/>
              <p:nvPr/>
            </p:nvSpPr>
            <p:spPr>
              <a:xfrm rot="17700000">
                <a:off x="8227179" y="470598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Parallelogram 105"/>
              <p:cNvSpPr/>
              <p:nvPr/>
            </p:nvSpPr>
            <p:spPr>
              <a:xfrm rot="18300000">
                <a:off x="8178936" y="48113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Parallelogram 106"/>
              <p:cNvSpPr/>
              <p:nvPr/>
            </p:nvSpPr>
            <p:spPr>
              <a:xfrm rot="19200000">
                <a:off x="8100851" y="489145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Parallelogram 107"/>
              <p:cNvSpPr/>
              <p:nvPr/>
            </p:nvSpPr>
            <p:spPr>
              <a:xfrm rot="20100000">
                <a:off x="8013636" y="494411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Parallelogram 108"/>
              <p:cNvSpPr/>
              <p:nvPr/>
            </p:nvSpPr>
            <p:spPr>
              <a:xfrm rot="20700000">
                <a:off x="7932070" y="496337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ight Arrow 9"/>
            <p:cNvSpPr/>
            <p:nvPr/>
          </p:nvSpPr>
          <p:spPr>
            <a:xfrm flipH="1" flipV="1">
              <a:off x="7689371" y="3512444"/>
              <a:ext cx="767128" cy="114586"/>
            </a:xfrm>
            <a:prstGeom prst="rightArrow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metal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13892" y="2672191"/>
              <a:ext cx="1792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Compaction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Resistance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262" y="1659250"/>
              <a:ext cx="1088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river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orque</a:t>
              </a: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3980773" y="1462176"/>
              <a:ext cx="233099" cy="108966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  <a:sp3d>
              <a:bevelT w="0" h="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97412" y="4198632"/>
              <a:ext cx="301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Lateral Resistance Force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10658" y="3468342"/>
              <a:ext cx="3863689" cy="6109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glow rad="228600">
                <a:schemeClr val="accent1">
                  <a:satMod val="175000"/>
                  <a:alpha val="39000"/>
                </a:schemeClr>
              </a:glo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own Arrow 2"/>
            <p:cNvSpPr/>
            <p:nvPr/>
          </p:nvSpPr>
          <p:spPr>
            <a:xfrm>
              <a:off x="6129715" y="1793899"/>
              <a:ext cx="233099" cy="108966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  <a:sp3d>
              <a:bevelT w="0" h="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38500" y="1170037"/>
              <a:ext cx="301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Weight</a:t>
              </a: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427441" y="1988644"/>
              <a:ext cx="383082" cy="1357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4095128" y="1350199"/>
              <a:ext cx="426624" cy="303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 flipV="1">
              <a:off x="5976788" y="1354703"/>
              <a:ext cx="269476" cy="5909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4198780" y="3244530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4394376" y="3268083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4598233" y="330166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 flipV="1">
              <a:off x="4001978" y="3217863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 flipH="1" flipV="1">
              <a:off x="4797577" y="333651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H="1" flipV="1">
              <a:off x="4993173" y="3360072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H="1" flipV="1">
              <a:off x="5197030" y="3393658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/>
            <p:nvPr/>
          </p:nvCxnSpPr>
          <p:spPr>
            <a:xfrm flipH="1" flipV="1">
              <a:off x="5407655" y="3426178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flipH="1" flipV="1">
              <a:off x="5603251" y="3449731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 flipH="1" flipV="1">
              <a:off x="5807108" y="3483317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H="1" flipV="1">
              <a:off x="6022334" y="3523214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flipH="1" flipV="1">
              <a:off x="6217930" y="3546767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H="1" flipV="1">
              <a:off x="6421787" y="3580353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/>
            <p:nvPr/>
          </p:nvCxnSpPr>
          <p:spPr>
            <a:xfrm flipH="1" flipV="1">
              <a:off x="6610909" y="361011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 flipH="1" flipV="1">
              <a:off x="6806505" y="3633672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H="1" flipV="1">
              <a:off x="7010362" y="3667258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 flipH="1" flipV="1">
              <a:off x="7243580" y="3708116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flipH="1" flipV="1">
              <a:off x="7476529" y="373656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ight Arrow 120"/>
            <p:cNvSpPr/>
            <p:nvPr/>
          </p:nvSpPr>
          <p:spPr>
            <a:xfrm>
              <a:off x="5838570" y="3532959"/>
              <a:ext cx="977427" cy="15384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  <a:scene3d>
              <a:camera prst="isometricRightUp"/>
              <a:lightRig rig="threePt" dir="t"/>
            </a:scene3d>
            <a:sp3d>
              <a:bevelT w="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ircular Arrow 10"/>
            <p:cNvSpPr/>
            <p:nvPr/>
          </p:nvSpPr>
          <p:spPr>
            <a:xfrm>
              <a:off x="3626945" y="1931844"/>
              <a:ext cx="963314" cy="794245"/>
            </a:xfrm>
            <a:prstGeom prst="circularArrow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metal">
              <a:bevelT w="0" h="12700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V="1">
              <a:off x="5533520" y="3855720"/>
              <a:ext cx="352240" cy="382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186048" y="2275263"/>
            <a:ext cx="4066131" cy="1428293"/>
            <a:chOff x="4186048" y="2275263"/>
            <a:chExt cx="4066131" cy="1428293"/>
          </a:xfrm>
        </p:grpSpPr>
        <p:grpSp>
          <p:nvGrpSpPr>
            <p:cNvPr id="4" name="Group 3"/>
            <p:cNvGrpSpPr/>
            <p:nvPr/>
          </p:nvGrpSpPr>
          <p:grpSpPr>
            <a:xfrm>
              <a:off x="4186048" y="2275263"/>
              <a:ext cx="4066131" cy="1428293"/>
              <a:chOff x="4401187" y="2400302"/>
              <a:chExt cx="4066131" cy="142829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01187" y="2400302"/>
                <a:ext cx="4066131" cy="1428293"/>
                <a:chOff x="4171107" y="2361158"/>
                <a:chExt cx="4066131" cy="142829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001359" y="2361158"/>
                  <a:ext cx="3235879" cy="1003517"/>
                  <a:chOff x="5017809" y="2759399"/>
                  <a:chExt cx="3235879" cy="1003517"/>
                </a:xfrm>
              </p:grpSpPr>
              <p:sp>
                <p:nvSpPr>
                  <p:cNvPr id="17" name="Can 16"/>
                  <p:cNvSpPr/>
                  <p:nvPr/>
                </p:nvSpPr>
                <p:spPr>
                  <a:xfrm rot="16200000">
                    <a:off x="5833515" y="3151280"/>
                    <a:ext cx="138439" cy="502199"/>
                  </a:xfrm>
                  <a:prstGeom prst="ca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5017809" y="2759399"/>
                    <a:ext cx="3235879" cy="1003517"/>
                    <a:chOff x="5017809" y="2759399"/>
                    <a:chExt cx="3235879" cy="1003517"/>
                  </a:xfrm>
                </p:grpSpPr>
                <p:grpSp>
                  <p:nvGrpSpPr>
                    <p:cNvPr id="19" name="Group 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017809" y="3043887"/>
                      <a:ext cx="1881719" cy="719029"/>
                      <a:chOff x="5186459" y="2543648"/>
                      <a:chExt cx="1854471" cy="708617"/>
                    </a:xfrm>
                  </p:grpSpPr>
                  <p:sp>
                    <p:nvSpPr>
                      <p:cNvPr id="23" name="Can 22"/>
                      <p:cNvSpPr/>
                      <p:nvPr/>
                    </p:nvSpPr>
                    <p:spPr>
                      <a:xfrm rot="16200000">
                        <a:off x="5480669" y="2840800"/>
                        <a:ext cx="704851" cy="110552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Can 23"/>
                      <p:cNvSpPr/>
                      <p:nvPr/>
                    </p:nvSpPr>
                    <p:spPr>
                      <a:xfrm rot="16200000">
                        <a:off x="5422237" y="2591206"/>
                        <a:ext cx="138183" cy="609740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Can 24"/>
                      <p:cNvSpPr/>
                      <p:nvPr/>
                    </p:nvSpPr>
                    <p:spPr>
                      <a:xfrm rot="16200000">
                        <a:off x="5600876" y="2870849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Can 25"/>
                      <p:cNvSpPr/>
                      <p:nvPr/>
                    </p:nvSpPr>
                    <p:spPr>
                      <a:xfrm rot="16200000">
                        <a:off x="5680380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Can 26"/>
                      <p:cNvSpPr/>
                      <p:nvPr/>
                    </p:nvSpPr>
                    <p:spPr>
                      <a:xfrm rot="16200000">
                        <a:off x="5761163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Can 27"/>
                      <p:cNvSpPr/>
                      <p:nvPr/>
                    </p:nvSpPr>
                    <p:spPr>
                      <a:xfrm rot="16200000">
                        <a:off x="5841946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Can 28"/>
                      <p:cNvSpPr/>
                      <p:nvPr/>
                    </p:nvSpPr>
                    <p:spPr>
                      <a:xfrm rot="16200000">
                        <a:off x="5930824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Can 29"/>
                      <p:cNvSpPr/>
                      <p:nvPr/>
                    </p:nvSpPr>
                    <p:spPr>
                      <a:xfrm rot="16200000">
                        <a:off x="6666968" y="2595994"/>
                        <a:ext cx="138183" cy="609740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Can 30"/>
                      <p:cNvSpPr/>
                      <p:nvPr/>
                    </p:nvSpPr>
                    <p:spPr>
                      <a:xfrm rot="16200000">
                        <a:off x="6052588" y="2844564"/>
                        <a:ext cx="704851" cy="110552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H="1">
                      <a:off x="6310356" y="3144954"/>
                      <a:ext cx="301140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6476532" y="2759399"/>
                      <a:ext cx="1777156" cy="32695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Clutch Engagement Command</a:t>
                      </a:r>
                    </a:p>
                  </p:txBody>
                </p:sp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 flipH="1">
                      <a:off x="6310356" y="3652954"/>
                      <a:ext cx="301140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" name="Left Brace 13"/>
                <p:cNvSpPr/>
                <p:nvPr/>
              </p:nvSpPr>
              <p:spPr>
                <a:xfrm rot="16200000">
                  <a:off x="5831959" y="3202932"/>
                  <a:ext cx="119581" cy="513127"/>
                </a:xfrm>
                <a:prstGeom prst="leftBrac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ontent Placeholder 2"/>
                <p:cNvSpPr txBox="1">
                  <a:spLocks/>
                </p:cNvSpPr>
                <p:nvPr/>
              </p:nvSpPr>
              <p:spPr>
                <a:xfrm>
                  <a:off x="5438944" y="3507255"/>
                  <a:ext cx="946603" cy="2821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200"/>
                    </a:spcAft>
                    <a:buNone/>
                  </a:pPr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Clutch Pack</a:t>
                  </a:r>
                </a:p>
              </p:txBody>
            </p:sp>
            <p:sp>
              <p:nvSpPr>
                <p:cNvPr id="16" name="Content Placeholder 2"/>
                <p:cNvSpPr txBox="1">
                  <a:spLocks/>
                </p:cNvSpPr>
                <p:nvPr/>
              </p:nvSpPr>
              <p:spPr>
                <a:xfrm>
                  <a:off x="4171107" y="3008110"/>
                  <a:ext cx="660967" cy="5782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200"/>
                    </a:spcAft>
                    <a:buNone/>
                  </a:pPr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Engine Torque</a:t>
                  </a: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4828816" y="3042393"/>
                <a:ext cx="301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5082654" y="3042393"/>
                <a:ext cx="122826" cy="20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7141739" y="3041779"/>
                <a:ext cx="301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38161" y="3041715"/>
                <a:ext cx="383015" cy="2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115437" y="3049182"/>
                <a:ext cx="1087200" cy="5782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 Torque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" name="Object 1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46954717"/>
                      </p:ext>
                    </p:extLst>
                  </p:nvPr>
                </p:nvGraphicFramePr>
                <p:xfrm>
                  <a:off x="4574871" y="2800415"/>
                  <a:ext cx="198437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7" name="Equation" r:id="rId3" imgW="139680" imgH="164880" progId="Equation.3">
                          <p:embed/>
                        </p:oleObj>
                      </mc:Choice>
                      <mc:Fallback>
                        <p:oleObj name="Equation" r:id="rId3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4871" y="2800415"/>
                                <a:ext cx="198437" cy="2413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" name="Object 1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46954717"/>
                      </p:ext>
                    </p:extLst>
                  </p:nvPr>
                </p:nvGraphicFramePr>
                <p:xfrm>
                  <a:off x="4574871" y="2800415"/>
                  <a:ext cx="198437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51" name="Equation" r:id="rId5" imgW="139680" imgH="164880" progId="Equation.3">
                          <p:embed/>
                        </p:oleObj>
                      </mc:Choice>
                      <mc:Fallback>
                        <p:oleObj name="Equation" r:id="rId5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4871" y="2800415"/>
                                <a:ext cx="198437" cy="2413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26181319"/>
                      </p:ext>
                    </p:extLst>
                  </p:nvPr>
                </p:nvGraphicFramePr>
                <p:xfrm>
                  <a:off x="7680111" y="2878161"/>
                  <a:ext cx="288925" cy="2587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68" name="Equation" r:id="rId7" imgW="203040" imgH="177480" progId="Equation.3">
                          <p:embed/>
                        </p:oleObj>
                      </mc:Choice>
                      <mc:Fallback>
                        <p:oleObj name="Equation" r:id="rId7" imgW="20304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80111" y="2878161"/>
                                <a:ext cx="288925" cy="2587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26181319"/>
                      </p:ext>
                    </p:extLst>
                  </p:nvPr>
                </p:nvGraphicFramePr>
                <p:xfrm>
                  <a:off x="7680111" y="2878161"/>
                  <a:ext cx="288925" cy="2587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52" name="Equation" r:id="rId9" imgW="203040" imgH="177480" progId="Equation.3">
                          <p:embed/>
                        </p:oleObj>
                      </mc:Choice>
                      <mc:Fallback>
                        <p:oleObj name="Equation" r:id="rId9" imgW="20304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80111" y="2878161"/>
                                <a:ext cx="288925" cy="2587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4318424"/>
                    </p:ext>
                  </p:extLst>
                </p:nvPr>
              </p:nvGraphicFramePr>
              <p:xfrm>
                <a:off x="6045200" y="3338513"/>
                <a:ext cx="101600" cy="177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9" name="Equation" r:id="rId11" imgW="101520" imgH="177480" progId="Equation.3">
                        <p:embed/>
                      </p:oleObj>
                    </mc:Choice>
                    <mc:Fallback>
                      <p:oleObj name="Equation" r:id="rId11" imgW="101520" imgH="1774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45200" y="3338513"/>
                              <a:ext cx="1016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4318424"/>
                    </p:ext>
                  </p:extLst>
                </p:nvPr>
              </p:nvGraphicFramePr>
              <p:xfrm>
                <a:off x="6045200" y="3338513"/>
                <a:ext cx="101600" cy="177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" name="Equation" r:id="rId13" imgW="101520" imgH="177480" progId="Equation.3">
                        <p:embed/>
                      </p:oleObj>
                    </mc:Choice>
                    <mc:Fallback>
                      <p:oleObj name="Equation" r:id="rId13" imgW="101520" imgH="1774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45200" y="3338513"/>
                              <a:ext cx="1016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689050" y="2537703"/>
                  <a:ext cx="1362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sz="1400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050" y="2537703"/>
                  <a:ext cx="1362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435" r="-2608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95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 rot="3000000">
            <a:off x="3863401" y="6534635"/>
            <a:ext cx="566617" cy="979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686234" y="590075"/>
            <a:ext cx="7604991" cy="5403431"/>
            <a:chOff x="2686234" y="590075"/>
            <a:chExt cx="7604991" cy="5403431"/>
          </a:xfrm>
        </p:grpSpPr>
        <p:grpSp>
          <p:nvGrpSpPr>
            <p:cNvPr id="85" name="Group 84"/>
            <p:cNvGrpSpPr/>
            <p:nvPr/>
          </p:nvGrpSpPr>
          <p:grpSpPr>
            <a:xfrm>
              <a:off x="2686234" y="4527794"/>
              <a:ext cx="6555374" cy="1465712"/>
              <a:chOff x="5840443" y="4394811"/>
              <a:chExt cx="1015466" cy="23911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5840443" y="4512526"/>
                <a:ext cx="1015466" cy="12139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840443" y="4394811"/>
                <a:ext cx="1015466" cy="121396"/>
              </a:xfrm>
              <a:prstGeom prst="rect">
                <a:avLst/>
              </a:prstGeom>
              <a:pattFill prst="wdDn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692220" y="590075"/>
              <a:ext cx="6555374" cy="1465712"/>
              <a:chOff x="5840443" y="4394811"/>
              <a:chExt cx="1015466" cy="23911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840443" y="4512526"/>
                <a:ext cx="1015466" cy="12139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840443" y="4394811"/>
                <a:ext cx="1015466" cy="121396"/>
              </a:xfrm>
              <a:prstGeom prst="rect">
                <a:avLst/>
              </a:prstGeom>
              <a:pattFill prst="wdDn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5400000">
              <a:off x="4945894" y="-234572"/>
              <a:ext cx="3571385" cy="7119277"/>
              <a:chOff x="4583152" y="1661532"/>
              <a:chExt cx="1694986" cy="3378819"/>
            </a:xfrm>
            <a:solidFill>
              <a:schemeClr val="bg1"/>
            </a:solidFill>
          </p:grpSpPr>
          <p:sp>
            <p:nvSpPr>
              <p:cNvPr id="94" name="Rounded Rectangle 93"/>
              <p:cNvSpPr/>
              <p:nvPr/>
            </p:nvSpPr>
            <p:spPr>
              <a:xfrm>
                <a:off x="4901081" y="1661532"/>
                <a:ext cx="1062038" cy="1888912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05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4583152" y="3568391"/>
                <a:ext cx="1694986" cy="147196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050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8484021" y="2535143"/>
              <a:ext cx="1527143" cy="1376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itle 1"/>
            <p:cNvSpPr txBox="1">
              <a:spLocks/>
            </p:cNvSpPr>
            <p:nvPr/>
          </p:nvSpPr>
          <p:spPr>
            <a:xfrm>
              <a:off x="8722419" y="2895174"/>
              <a:ext cx="1050345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8147050" y="2700779"/>
              <a:ext cx="336971" cy="4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8147050" y="3240667"/>
              <a:ext cx="336971" cy="4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7259425" y="2456693"/>
              <a:ext cx="887625" cy="48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itle 1"/>
            <p:cNvSpPr txBox="1">
              <a:spLocks/>
            </p:cNvSpPr>
            <p:nvPr/>
          </p:nvSpPr>
          <p:spPr>
            <a:xfrm>
              <a:off x="7150952" y="2372654"/>
              <a:ext cx="1050345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49902" y="2996581"/>
              <a:ext cx="1509507" cy="48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itle 1"/>
            <p:cNvSpPr txBox="1">
              <a:spLocks/>
            </p:cNvSpPr>
            <p:nvPr/>
          </p:nvSpPr>
          <p:spPr>
            <a:xfrm>
              <a:off x="6583430" y="2912542"/>
              <a:ext cx="1642450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Transmission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3894840" y="3254420"/>
              <a:ext cx="2753692" cy="2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990654" y="4698604"/>
              <a:ext cx="1808375" cy="1040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90654" y="722459"/>
              <a:ext cx="1808375" cy="1040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20824" y="3873749"/>
              <a:ext cx="1348033" cy="592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23310" y="1986483"/>
              <a:ext cx="1348033" cy="592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endCxn id="108" idx="2"/>
            </p:cNvCxnSpPr>
            <p:nvPr/>
          </p:nvCxnSpPr>
          <p:spPr>
            <a:xfrm flipV="1">
              <a:off x="3897326" y="2579311"/>
              <a:ext cx="1" cy="675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0"/>
            </p:cNvCxnSpPr>
            <p:nvPr/>
          </p:nvCxnSpPr>
          <p:spPr>
            <a:xfrm>
              <a:off x="3894841" y="3266877"/>
              <a:ext cx="0" cy="606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8" idx="0"/>
            </p:cNvCxnSpPr>
            <p:nvPr/>
          </p:nvCxnSpPr>
          <p:spPr>
            <a:xfrm flipH="1" flipV="1">
              <a:off x="3893597" y="1766906"/>
              <a:ext cx="3730" cy="219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7" idx="2"/>
              <a:endCxn id="105" idx="0"/>
            </p:cNvCxnSpPr>
            <p:nvPr/>
          </p:nvCxnSpPr>
          <p:spPr>
            <a:xfrm>
              <a:off x="3894841" y="4466577"/>
              <a:ext cx="1" cy="232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itle 1"/>
            <p:cNvSpPr txBox="1">
              <a:spLocks/>
            </p:cNvSpPr>
            <p:nvPr/>
          </p:nvSpPr>
          <p:spPr>
            <a:xfrm>
              <a:off x="3193127" y="1950341"/>
              <a:ext cx="1447970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itle 1"/>
            <p:cNvSpPr txBox="1">
              <a:spLocks/>
            </p:cNvSpPr>
            <p:nvPr/>
          </p:nvSpPr>
          <p:spPr>
            <a:xfrm>
              <a:off x="3220824" y="3834028"/>
              <a:ext cx="1447970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itle 1"/>
            <p:cNvSpPr txBox="1">
              <a:spLocks/>
            </p:cNvSpPr>
            <p:nvPr/>
          </p:nvSpPr>
          <p:spPr>
            <a:xfrm>
              <a:off x="3120887" y="933378"/>
              <a:ext cx="1447970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Drive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itle 1"/>
            <p:cNvSpPr txBox="1">
              <a:spLocks/>
            </p:cNvSpPr>
            <p:nvPr/>
          </p:nvSpPr>
          <p:spPr>
            <a:xfrm>
              <a:off x="3120887" y="4944994"/>
              <a:ext cx="1447970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Drive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Elbow Connector 116"/>
            <p:cNvCxnSpPr>
              <a:stCxn id="100" idx="1"/>
              <a:endCxn id="118" idx="3"/>
            </p:cNvCxnSpPr>
            <p:nvPr/>
          </p:nvCxnSpPr>
          <p:spPr>
            <a:xfrm rot="10800000">
              <a:off x="5969907" y="2284921"/>
              <a:ext cx="1289518" cy="4158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4900815" y="1982042"/>
              <a:ext cx="1069092" cy="605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itle 1"/>
            <p:cNvSpPr txBox="1">
              <a:spLocks/>
            </p:cNvSpPr>
            <p:nvPr/>
          </p:nvSpPr>
          <p:spPr>
            <a:xfrm>
              <a:off x="4874064" y="1940664"/>
              <a:ext cx="1050345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/>
            <p:cNvCxnSpPr>
              <a:stCxn id="122" idx="4"/>
              <a:endCxn id="100" idx="0"/>
            </p:cNvCxnSpPr>
            <p:nvPr/>
          </p:nvCxnSpPr>
          <p:spPr>
            <a:xfrm>
              <a:off x="7702757" y="1932910"/>
              <a:ext cx="481" cy="52378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26" idx="0"/>
              <a:endCxn id="102" idx="2"/>
            </p:cNvCxnSpPr>
            <p:nvPr/>
          </p:nvCxnSpPr>
          <p:spPr>
            <a:xfrm flipV="1">
              <a:off x="7404655" y="3484753"/>
              <a:ext cx="1" cy="10978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7147314" y="937060"/>
              <a:ext cx="1110885" cy="995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itle 1"/>
            <p:cNvSpPr txBox="1">
              <a:spLocks/>
            </p:cNvSpPr>
            <p:nvPr/>
          </p:nvSpPr>
          <p:spPr>
            <a:xfrm>
              <a:off x="7115271" y="1077792"/>
              <a:ext cx="1142928" cy="6811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 Command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9677537" y="2175111"/>
              <a:ext cx="2" cy="3550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9179984" y="1261503"/>
              <a:ext cx="1055485" cy="9002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76912" y="4582590"/>
              <a:ext cx="1055485" cy="9002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itle 1"/>
            <p:cNvSpPr txBox="1">
              <a:spLocks/>
            </p:cNvSpPr>
            <p:nvPr/>
          </p:nvSpPr>
          <p:spPr>
            <a:xfrm>
              <a:off x="6351844" y="4655314"/>
              <a:ext cx="2026477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Gear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Selection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itle 1"/>
            <p:cNvSpPr txBox="1">
              <a:spLocks/>
            </p:cNvSpPr>
            <p:nvPr/>
          </p:nvSpPr>
          <p:spPr>
            <a:xfrm>
              <a:off x="9188762" y="1364070"/>
              <a:ext cx="1050345" cy="65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Throttle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Straight Arrow Connector 128"/>
            <p:cNvCxnSpPr>
              <a:stCxn id="118" idx="1"/>
              <a:endCxn id="108" idx="3"/>
            </p:cNvCxnSpPr>
            <p:nvPr/>
          </p:nvCxnSpPr>
          <p:spPr>
            <a:xfrm flipH="1" flipV="1">
              <a:off x="4571343" y="2282897"/>
              <a:ext cx="329472" cy="2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2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556991" y="2736222"/>
            <a:ext cx="5828625" cy="949515"/>
            <a:chOff x="3556991" y="2736222"/>
            <a:chExt cx="5828625" cy="949515"/>
          </a:xfrm>
        </p:grpSpPr>
        <p:grpSp>
          <p:nvGrpSpPr>
            <p:cNvPr id="9" name="Group 8"/>
            <p:cNvGrpSpPr/>
            <p:nvPr/>
          </p:nvGrpSpPr>
          <p:grpSpPr>
            <a:xfrm>
              <a:off x="3605259" y="2736222"/>
              <a:ext cx="5780357" cy="935650"/>
              <a:chOff x="6034304" y="2596939"/>
              <a:chExt cx="5780357" cy="935650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6598990" y="2628128"/>
                <a:ext cx="5215671" cy="897449"/>
                <a:chOff x="6594228" y="2497658"/>
                <a:chExt cx="5215671" cy="897449"/>
              </a:xfrm>
              <a:solidFill>
                <a:schemeClr val="bg1"/>
              </a:solidFill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6594228" y="2497658"/>
                  <a:ext cx="4117906" cy="897449"/>
                  <a:chOff x="6807841" y="2953790"/>
                  <a:chExt cx="4117906" cy="897449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8175230" y="2983572"/>
                    <a:ext cx="744849" cy="5511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7148206" y="2953790"/>
                    <a:ext cx="638339" cy="61070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7318342" y="3074477"/>
                        <a:ext cx="298066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oMath>
                          </m:oMathPara>
                        </a14:m>
                        <a:endPara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9" name="TextBox 1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18342" y="3074477"/>
                        <a:ext cx="298066" cy="369332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14286" r="-12245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2" name="Straight Arrow Connector 91"/>
                  <p:cNvCxnSpPr>
                    <a:stCxn id="89" idx="6"/>
                    <a:endCxn id="88" idx="1"/>
                  </p:cNvCxnSpPr>
                  <p:nvPr/>
                </p:nvCxnSpPr>
                <p:spPr>
                  <a:xfrm>
                    <a:off x="7786545" y="3259144"/>
                    <a:ext cx="388685" cy="1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/>
                  <p:cNvCxnSpPr/>
                  <p:nvPr/>
                </p:nvCxnSpPr>
                <p:spPr>
                  <a:xfrm>
                    <a:off x="6807841" y="3267952"/>
                    <a:ext cx="328798" cy="2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stCxn id="88" idx="3"/>
                  </p:cNvCxnSpPr>
                  <p:nvPr/>
                </p:nvCxnSpPr>
                <p:spPr>
                  <a:xfrm flipV="1">
                    <a:off x="8920079" y="3253542"/>
                    <a:ext cx="504565" cy="5603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Rectangle 96"/>
                  <p:cNvSpPr/>
                  <p:nvPr/>
                </p:nvSpPr>
                <p:spPr>
                  <a:xfrm>
                    <a:off x="9424644" y="2983572"/>
                    <a:ext cx="994294" cy="5511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329630" y="3068874"/>
                    <a:ext cx="516771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0" name="Straight Arrow Connector 99"/>
                  <p:cNvCxnSpPr/>
                  <p:nvPr/>
                </p:nvCxnSpPr>
                <p:spPr>
                  <a:xfrm flipV="1">
                    <a:off x="10421182" y="3253540"/>
                    <a:ext cx="504565" cy="5603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10673464" y="3260571"/>
                    <a:ext cx="0" cy="59066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Elbow Connector 101"/>
                  <p:cNvCxnSpPr>
                    <a:endCxn id="89" idx="4"/>
                  </p:cNvCxnSpPr>
                  <p:nvPr/>
                </p:nvCxnSpPr>
                <p:spPr>
                  <a:xfrm rot="10800000">
                    <a:off x="7467376" y="3564497"/>
                    <a:ext cx="3206088" cy="286742"/>
                  </a:xfrm>
                  <a:prstGeom prst="bentConnector2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01032" y="2668562"/>
                  <a:ext cx="1008867" cy="316112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4304" y="2787644"/>
                <a:ext cx="516366" cy="4425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702883" y="2596939"/>
                    <a:ext cx="2308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2883" y="2596939"/>
                    <a:ext cx="230832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421" r="-2105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6896240" y="3255590"/>
                    <a:ext cx="2308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240" y="3255590"/>
                    <a:ext cx="230832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5263" r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8" name="TextBox 127"/>
            <p:cNvSpPr txBox="1"/>
            <p:nvPr/>
          </p:nvSpPr>
          <p:spPr>
            <a:xfrm>
              <a:off x="3556991" y="3230992"/>
              <a:ext cx="77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Hz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09116" y="3316405"/>
              <a:ext cx="77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Hz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92519" y="139437"/>
            <a:ext cx="5955001" cy="1664198"/>
            <a:chOff x="3592519" y="139437"/>
            <a:chExt cx="5955001" cy="1664198"/>
          </a:xfrm>
        </p:grpSpPr>
        <p:grpSp>
          <p:nvGrpSpPr>
            <p:cNvPr id="37" name="Group 36"/>
            <p:cNvGrpSpPr/>
            <p:nvPr/>
          </p:nvGrpSpPr>
          <p:grpSpPr>
            <a:xfrm>
              <a:off x="3592519" y="139437"/>
              <a:ext cx="5955001" cy="1664198"/>
              <a:chOff x="3592519" y="139437"/>
              <a:chExt cx="5955001" cy="166419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654834" y="139437"/>
                <a:ext cx="5892686" cy="1662058"/>
                <a:chOff x="243298" y="191160"/>
                <a:chExt cx="5892686" cy="166205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28049" y="746804"/>
                  <a:ext cx="4117826" cy="1106414"/>
                  <a:chOff x="6832042" y="1352797"/>
                  <a:chExt cx="4117826" cy="1106414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32042" y="1861514"/>
                    <a:ext cx="328798" cy="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Rectangle 5"/>
                  <p:cNvSpPr/>
                  <p:nvPr/>
                </p:nvSpPr>
                <p:spPr>
                  <a:xfrm>
                    <a:off x="8199351" y="1591544"/>
                    <a:ext cx="744849" cy="5511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7172327" y="1561762"/>
                    <a:ext cx="638339" cy="6107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7342463" y="1682449"/>
                        <a:ext cx="2980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oMath>
                          </m:oMathPara>
                        </a14:m>
                        <a:endPara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" name="Text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463" y="1682449"/>
                        <a:ext cx="298066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2245" r="-14286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Straight Arrow Connector 9"/>
                  <p:cNvCxnSpPr>
                    <a:stCxn id="7" idx="6"/>
                    <a:endCxn id="6" idx="1"/>
                  </p:cNvCxnSpPr>
                  <p:nvPr/>
                </p:nvCxnSpPr>
                <p:spPr>
                  <a:xfrm>
                    <a:off x="7810666" y="1867116"/>
                    <a:ext cx="388685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6940045" y="1513817"/>
                        <a:ext cx="23083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0045" y="1513817"/>
                        <a:ext cx="230832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8421" r="-21053"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7133402" y="2172468"/>
                        <a:ext cx="23083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3402" y="2172468"/>
                        <a:ext cx="230832" cy="27699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5263" r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Straight Arrow Connector 13"/>
                  <p:cNvCxnSpPr>
                    <a:stCxn id="6" idx="3"/>
                  </p:cNvCxnSpPr>
                  <p:nvPr/>
                </p:nvCxnSpPr>
                <p:spPr>
                  <a:xfrm flipV="1">
                    <a:off x="8944200" y="1861514"/>
                    <a:ext cx="504565" cy="56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9448765" y="1591544"/>
                    <a:ext cx="994294" cy="5511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8353751" y="1676846"/>
                    <a:ext cx="516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522461" y="1661087"/>
                    <a:ext cx="887776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Tractor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10445303" y="1861512"/>
                    <a:ext cx="504565" cy="56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697585" y="1868543"/>
                    <a:ext cx="0" cy="5906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Elbow Connector 19"/>
                  <p:cNvCxnSpPr>
                    <a:endCxn id="7" idx="4"/>
                  </p:cNvCxnSpPr>
                  <p:nvPr/>
                </p:nvCxnSpPr>
                <p:spPr>
                  <a:xfrm rot="10800000">
                    <a:off x="7491497" y="2172469"/>
                    <a:ext cx="3206088" cy="286742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Elbow Connector 21"/>
                  <p:cNvCxnSpPr/>
                  <p:nvPr/>
                </p:nvCxnSpPr>
                <p:spPr>
                  <a:xfrm>
                    <a:off x="9378341" y="1352797"/>
                    <a:ext cx="459006" cy="238553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3298" y="1149690"/>
                  <a:ext cx="573264" cy="32197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5213" y="1142276"/>
                  <a:ext cx="1170771" cy="336797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67519" y="191160"/>
                  <a:ext cx="1330636" cy="409426"/>
                </a:xfrm>
                <a:prstGeom prst="rect">
                  <a:avLst/>
                </a:prstGeom>
              </p:spPr>
            </p:pic>
            <p:cxnSp>
              <p:nvCxnSpPr>
                <p:cNvPr id="78" name="Elbow Connector 77"/>
                <p:cNvCxnSpPr/>
                <p:nvPr/>
              </p:nvCxnSpPr>
              <p:spPr>
                <a:xfrm>
                  <a:off x="3401084" y="388886"/>
                  <a:ext cx="735126" cy="600510"/>
                </a:xfrm>
                <a:prstGeom prst="bentConnector3">
                  <a:avLst>
                    <a:gd name="adj1" fmla="val 1002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/>
              <p:cNvSpPr txBox="1"/>
              <p:nvPr/>
            </p:nvSpPr>
            <p:spPr>
              <a:xfrm>
                <a:off x="3592519" y="1384688"/>
                <a:ext cx="774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Hz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274313" y="1434303"/>
                <a:ext cx="774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Hz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63731" y="470103"/>
              <a:ext cx="892456" cy="378401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6856308" y="2878642"/>
            <a:ext cx="887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/>
          <p:cNvGrpSpPr/>
          <p:nvPr/>
        </p:nvGrpSpPr>
        <p:grpSpPr>
          <a:xfrm>
            <a:off x="11223992" y="-227892"/>
            <a:ext cx="5146066" cy="2527427"/>
            <a:chOff x="3425415" y="-2013495"/>
            <a:chExt cx="5146066" cy="2527427"/>
          </a:xfrm>
        </p:grpSpPr>
        <p:sp>
          <p:nvSpPr>
            <p:cNvPr id="86" name="Rectangle 85"/>
            <p:cNvSpPr/>
            <p:nvPr/>
          </p:nvSpPr>
          <p:spPr>
            <a:xfrm>
              <a:off x="7477136" y="-458469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77136" y="-564227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478633" y="-1030518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78633" y="-1136276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28565" y="-665615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3800000" flipV="1">
              <a:off x="6245761" y="-1313078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7800000" flipV="1">
              <a:off x="6249381" y="-203599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5400000">
              <a:off x="8125184" y="-1030420"/>
              <a:ext cx="321242" cy="57135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 rot="5400000">
              <a:off x="7515735" y="-967800"/>
              <a:ext cx="512694" cy="44523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Block Arc 11"/>
            <p:cNvSpPr/>
            <p:nvPr/>
          </p:nvSpPr>
          <p:spPr>
            <a:xfrm rot="16200000">
              <a:off x="7356262" y="-790364"/>
              <a:ext cx="285190" cy="90360"/>
            </a:xfrm>
            <a:custGeom>
              <a:avLst/>
              <a:gdLst>
                <a:gd name="connsiteX0" fmla="*/ 0 w 1046480"/>
                <a:gd name="connsiteY0" fmla="*/ 360184 h 720368"/>
                <a:gd name="connsiteX1" fmla="*/ 523240 w 1046480"/>
                <a:gd name="connsiteY1" fmla="*/ 0 h 720368"/>
                <a:gd name="connsiteX2" fmla="*/ 1046480 w 1046480"/>
                <a:gd name="connsiteY2" fmla="*/ 360184 h 720368"/>
                <a:gd name="connsiteX3" fmla="*/ 866388 w 1046480"/>
                <a:gd name="connsiteY3" fmla="*/ 360184 h 720368"/>
                <a:gd name="connsiteX4" fmla="*/ 523240 w 1046480"/>
                <a:gd name="connsiteY4" fmla="*/ 180092 h 720368"/>
                <a:gd name="connsiteX5" fmla="*/ 180092 w 1046480"/>
                <a:gd name="connsiteY5" fmla="*/ 360184 h 720368"/>
                <a:gd name="connsiteX6" fmla="*/ 0 w 1046480"/>
                <a:gd name="connsiteY6" fmla="*/ 360184 h 720368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866388 w 1046480"/>
                <a:gd name="connsiteY3" fmla="*/ 360184 h 360184"/>
                <a:gd name="connsiteX4" fmla="*/ 502920 w 1046480"/>
                <a:gd name="connsiteY4" fmla="*/ 108972 h 360184"/>
                <a:gd name="connsiteX5" fmla="*/ 180092 w 1046480"/>
                <a:gd name="connsiteY5" fmla="*/ 360184 h 360184"/>
                <a:gd name="connsiteX6" fmla="*/ 0 w 1046480"/>
                <a:gd name="connsiteY6" fmla="*/ 360184 h 36018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866388 w 1046480"/>
                <a:gd name="connsiteY3" fmla="*/ 36018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967988 w 1046480"/>
                <a:gd name="connsiteY3" fmla="*/ 35002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65264"/>
                <a:gd name="connsiteX1" fmla="*/ 523240 w 1046480"/>
                <a:gd name="connsiteY1" fmla="*/ 0 h 365264"/>
                <a:gd name="connsiteX2" fmla="*/ 1046480 w 1046480"/>
                <a:gd name="connsiteY2" fmla="*/ 360184 h 365264"/>
                <a:gd name="connsiteX3" fmla="*/ 967988 w 1046480"/>
                <a:gd name="connsiteY3" fmla="*/ 350024 h 365264"/>
                <a:gd name="connsiteX4" fmla="*/ 502920 w 1046480"/>
                <a:gd name="connsiteY4" fmla="*/ 108972 h 365264"/>
                <a:gd name="connsiteX5" fmla="*/ 96272 w 1046480"/>
                <a:gd name="connsiteY5" fmla="*/ 365264 h 365264"/>
                <a:gd name="connsiteX6" fmla="*/ 0 w 1046480"/>
                <a:gd name="connsiteY6" fmla="*/ 360184 h 36526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002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70528 w 1046480"/>
                <a:gd name="connsiteY3" fmla="*/ 3322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80" h="360184">
                  <a:moveTo>
                    <a:pt x="0" y="360184"/>
                  </a:moveTo>
                  <a:cubicBezTo>
                    <a:pt x="0" y="161260"/>
                    <a:pt x="234263" y="0"/>
                    <a:pt x="523240" y="0"/>
                  </a:cubicBezTo>
                  <a:cubicBezTo>
                    <a:pt x="812217" y="0"/>
                    <a:pt x="1046480" y="161260"/>
                    <a:pt x="1046480" y="360184"/>
                  </a:cubicBezTo>
                  <a:lnTo>
                    <a:pt x="970528" y="332244"/>
                  </a:lnTo>
                  <a:cubicBezTo>
                    <a:pt x="970528" y="232782"/>
                    <a:pt x="705135" y="81032"/>
                    <a:pt x="515620" y="81032"/>
                  </a:cubicBezTo>
                  <a:cubicBezTo>
                    <a:pt x="326105" y="81032"/>
                    <a:pt x="88652" y="227702"/>
                    <a:pt x="88652" y="327164"/>
                  </a:cubicBezTo>
                  <a:lnTo>
                    <a:pt x="0" y="3601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07520" y="-751176"/>
              <a:ext cx="139231" cy="138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00753" y="-753140"/>
              <a:ext cx="893819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465552" y="-884661"/>
              <a:ext cx="83913" cy="52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460123" y="-655456"/>
              <a:ext cx="83913" cy="55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 rot="2100000">
              <a:off x="6406632" y="-1075007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9500000">
              <a:off x="6410722" y="-431271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397287" y="-760254"/>
              <a:ext cx="30732" cy="2805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5411793" y="-763367"/>
              <a:ext cx="2201944" cy="224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30014" y="-1853126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25415" y="-1285932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477585" y="-1815389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989083" y="-1815389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25415" y="-104459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473478" y="-1248194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985023" y="-1242537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73833" y="-628624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985902" y="-627463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7586" y="-67051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989084" y="-59463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>
            <a:grpSpLocks noChangeAspect="1"/>
          </p:cNvGrpSpPr>
          <p:nvPr/>
        </p:nvGrpSpPr>
        <p:grpSpPr>
          <a:xfrm>
            <a:off x="11315700" y="5447358"/>
            <a:ext cx="5146066" cy="2527426"/>
            <a:chOff x="-703714" y="-533376"/>
            <a:chExt cx="17013080" cy="8355760"/>
          </a:xfrm>
        </p:grpSpPr>
        <p:grpSp>
          <p:nvGrpSpPr>
            <p:cNvPr id="127" name="Group 126"/>
            <p:cNvGrpSpPr/>
            <p:nvPr/>
          </p:nvGrpSpPr>
          <p:grpSpPr>
            <a:xfrm>
              <a:off x="12691421" y="4257957"/>
              <a:ext cx="3111190" cy="710213"/>
              <a:chOff x="12696371" y="4231886"/>
              <a:chExt cx="3111190" cy="710213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12696371" y="4581525"/>
                <a:ext cx="3111190" cy="36057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2696371" y="4231886"/>
                <a:ext cx="3111190" cy="360574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2696371" y="2366741"/>
              <a:ext cx="3111190" cy="710213"/>
              <a:chOff x="12696371" y="4231886"/>
              <a:chExt cx="3111190" cy="710213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2696371" y="4581525"/>
                <a:ext cx="3111190" cy="36057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2696371" y="4231886"/>
                <a:ext cx="3111190" cy="360574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-703714" y="-533376"/>
              <a:ext cx="17013080" cy="8355760"/>
              <a:chOff x="-856114" y="-533376"/>
              <a:chExt cx="17013080" cy="8355760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-845699" y="3922764"/>
                <a:ext cx="10150191" cy="14992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-856113" y="-533376"/>
                <a:ext cx="17013079" cy="8355760"/>
                <a:chOff x="-856113" y="-814730"/>
                <a:chExt cx="17013079" cy="8355760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-840908" y="-814730"/>
                  <a:ext cx="16997874" cy="8355760"/>
                  <a:chOff x="-17948" y="-951890"/>
                  <a:chExt cx="16997874" cy="8355760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 rot="13800000" flipV="1">
                    <a:off x="9291014" y="1363715"/>
                    <a:ext cx="4687786" cy="5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 rot="7800000" flipV="1">
                    <a:off x="9302982" y="5031689"/>
                    <a:ext cx="4687786" cy="5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9822858" y="-421707"/>
                    <a:ext cx="7157068" cy="7279706"/>
                    <a:chOff x="3514654" y="-317534"/>
                    <a:chExt cx="7157068" cy="7279706"/>
                  </a:xfrm>
                </p:grpSpPr>
                <p:grpSp>
                  <p:nvGrpSpPr>
                    <p:cNvPr id="147" name="Group 146"/>
                    <p:cNvGrpSpPr/>
                    <p:nvPr/>
                  </p:nvGrpSpPr>
                  <p:grpSpPr>
                    <a:xfrm rot="5400000">
                      <a:off x="8134819" y="1655957"/>
                      <a:ext cx="1694986" cy="3378820"/>
                      <a:chOff x="4583152" y="1661531"/>
                      <a:chExt cx="1694986" cy="3378820"/>
                    </a:xfrm>
                  </p:grpSpPr>
                  <p:sp>
                    <p:nvSpPr>
                      <p:cNvPr id="157" name="Rounded Rectangle 156"/>
                      <p:cNvSpPr/>
                      <p:nvPr/>
                    </p:nvSpPr>
                    <p:spPr>
                      <a:xfrm>
                        <a:off x="4901079" y="1661531"/>
                        <a:ext cx="1062038" cy="1888912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8" name="Rounded Rectangle 157"/>
                      <p:cNvSpPr/>
                      <p:nvPr/>
                    </p:nvSpPr>
                    <p:spPr>
                      <a:xfrm>
                        <a:off x="4583152" y="3568391"/>
                        <a:ext cx="1694986" cy="1471960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sp>
                  <p:nvSpPr>
                    <p:cNvPr id="148" name="Block Arc 11"/>
                    <p:cNvSpPr/>
                    <p:nvPr/>
                  </p:nvSpPr>
                  <p:spPr>
                    <a:xfrm rot="16200000">
                      <a:off x="6654163" y="3196000"/>
                      <a:ext cx="942848" cy="298734"/>
                    </a:xfrm>
                    <a:custGeom>
                      <a:avLst/>
                      <a:gdLst>
                        <a:gd name="connsiteX0" fmla="*/ 0 w 1046480"/>
                        <a:gd name="connsiteY0" fmla="*/ 360184 h 720368"/>
                        <a:gd name="connsiteX1" fmla="*/ 523240 w 1046480"/>
                        <a:gd name="connsiteY1" fmla="*/ 0 h 720368"/>
                        <a:gd name="connsiteX2" fmla="*/ 1046480 w 1046480"/>
                        <a:gd name="connsiteY2" fmla="*/ 360184 h 720368"/>
                        <a:gd name="connsiteX3" fmla="*/ 866388 w 1046480"/>
                        <a:gd name="connsiteY3" fmla="*/ 360184 h 720368"/>
                        <a:gd name="connsiteX4" fmla="*/ 523240 w 1046480"/>
                        <a:gd name="connsiteY4" fmla="*/ 180092 h 720368"/>
                        <a:gd name="connsiteX5" fmla="*/ 180092 w 1046480"/>
                        <a:gd name="connsiteY5" fmla="*/ 360184 h 720368"/>
                        <a:gd name="connsiteX6" fmla="*/ 0 w 1046480"/>
                        <a:gd name="connsiteY6" fmla="*/ 360184 h 720368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866388 w 1046480"/>
                        <a:gd name="connsiteY3" fmla="*/ 360184 h 360184"/>
                        <a:gd name="connsiteX4" fmla="*/ 502920 w 1046480"/>
                        <a:gd name="connsiteY4" fmla="*/ 108972 h 360184"/>
                        <a:gd name="connsiteX5" fmla="*/ 180092 w 1046480"/>
                        <a:gd name="connsiteY5" fmla="*/ 36018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80504"/>
                        <a:gd name="connsiteX1" fmla="*/ 523240 w 1046480"/>
                        <a:gd name="connsiteY1" fmla="*/ 0 h 380504"/>
                        <a:gd name="connsiteX2" fmla="*/ 1046480 w 1046480"/>
                        <a:gd name="connsiteY2" fmla="*/ 360184 h 380504"/>
                        <a:gd name="connsiteX3" fmla="*/ 866388 w 1046480"/>
                        <a:gd name="connsiteY3" fmla="*/ 360184 h 380504"/>
                        <a:gd name="connsiteX4" fmla="*/ 502920 w 1046480"/>
                        <a:gd name="connsiteY4" fmla="*/ 108972 h 380504"/>
                        <a:gd name="connsiteX5" fmla="*/ 98812 w 1046480"/>
                        <a:gd name="connsiteY5" fmla="*/ 380504 h 380504"/>
                        <a:gd name="connsiteX6" fmla="*/ 0 w 1046480"/>
                        <a:gd name="connsiteY6" fmla="*/ 360184 h 380504"/>
                        <a:gd name="connsiteX0" fmla="*/ 0 w 1046480"/>
                        <a:gd name="connsiteY0" fmla="*/ 360184 h 380504"/>
                        <a:gd name="connsiteX1" fmla="*/ 523240 w 1046480"/>
                        <a:gd name="connsiteY1" fmla="*/ 0 h 380504"/>
                        <a:gd name="connsiteX2" fmla="*/ 1046480 w 1046480"/>
                        <a:gd name="connsiteY2" fmla="*/ 360184 h 380504"/>
                        <a:gd name="connsiteX3" fmla="*/ 967988 w 1046480"/>
                        <a:gd name="connsiteY3" fmla="*/ 350024 h 380504"/>
                        <a:gd name="connsiteX4" fmla="*/ 502920 w 1046480"/>
                        <a:gd name="connsiteY4" fmla="*/ 108972 h 380504"/>
                        <a:gd name="connsiteX5" fmla="*/ 98812 w 1046480"/>
                        <a:gd name="connsiteY5" fmla="*/ 380504 h 380504"/>
                        <a:gd name="connsiteX6" fmla="*/ 0 w 1046480"/>
                        <a:gd name="connsiteY6" fmla="*/ 360184 h 380504"/>
                        <a:gd name="connsiteX0" fmla="*/ 0 w 1046480"/>
                        <a:gd name="connsiteY0" fmla="*/ 360184 h 365264"/>
                        <a:gd name="connsiteX1" fmla="*/ 523240 w 1046480"/>
                        <a:gd name="connsiteY1" fmla="*/ 0 h 365264"/>
                        <a:gd name="connsiteX2" fmla="*/ 1046480 w 1046480"/>
                        <a:gd name="connsiteY2" fmla="*/ 360184 h 365264"/>
                        <a:gd name="connsiteX3" fmla="*/ 967988 w 1046480"/>
                        <a:gd name="connsiteY3" fmla="*/ 350024 h 365264"/>
                        <a:gd name="connsiteX4" fmla="*/ 502920 w 1046480"/>
                        <a:gd name="connsiteY4" fmla="*/ 108972 h 365264"/>
                        <a:gd name="connsiteX5" fmla="*/ 96272 w 1046480"/>
                        <a:gd name="connsiteY5" fmla="*/ 365264 h 365264"/>
                        <a:gd name="connsiteX6" fmla="*/ 0 w 1046480"/>
                        <a:gd name="connsiteY6" fmla="*/ 360184 h 36526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0024 h 360184"/>
                        <a:gd name="connsiteX4" fmla="*/ 502920 w 1046480"/>
                        <a:gd name="connsiteY4" fmla="*/ 108972 h 360184"/>
                        <a:gd name="connsiteX5" fmla="*/ 96272 w 1046480"/>
                        <a:gd name="connsiteY5" fmla="*/ 35764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7644 h 360184"/>
                        <a:gd name="connsiteX4" fmla="*/ 502920 w 1046480"/>
                        <a:gd name="connsiteY4" fmla="*/ 108972 h 360184"/>
                        <a:gd name="connsiteX5" fmla="*/ 96272 w 1046480"/>
                        <a:gd name="connsiteY5" fmla="*/ 35764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7644 h 360184"/>
                        <a:gd name="connsiteX4" fmla="*/ 515620 w 1046480"/>
                        <a:gd name="connsiteY4" fmla="*/ 81032 h 360184"/>
                        <a:gd name="connsiteX5" fmla="*/ 96272 w 1046480"/>
                        <a:gd name="connsiteY5" fmla="*/ 35764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7644 h 360184"/>
                        <a:gd name="connsiteX4" fmla="*/ 515620 w 1046480"/>
                        <a:gd name="connsiteY4" fmla="*/ 81032 h 360184"/>
                        <a:gd name="connsiteX5" fmla="*/ 88652 w 1046480"/>
                        <a:gd name="connsiteY5" fmla="*/ 32716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70528 w 1046480"/>
                        <a:gd name="connsiteY3" fmla="*/ 332244 h 360184"/>
                        <a:gd name="connsiteX4" fmla="*/ 515620 w 1046480"/>
                        <a:gd name="connsiteY4" fmla="*/ 81032 h 360184"/>
                        <a:gd name="connsiteX5" fmla="*/ 88652 w 1046480"/>
                        <a:gd name="connsiteY5" fmla="*/ 327164 h 360184"/>
                        <a:gd name="connsiteX6" fmla="*/ 0 w 1046480"/>
                        <a:gd name="connsiteY6" fmla="*/ 360184 h 360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46480" h="360184">
                          <a:moveTo>
                            <a:pt x="0" y="360184"/>
                          </a:moveTo>
                          <a:cubicBezTo>
                            <a:pt x="0" y="161260"/>
                            <a:pt x="234263" y="0"/>
                            <a:pt x="523240" y="0"/>
                          </a:cubicBezTo>
                          <a:cubicBezTo>
                            <a:pt x="812217" y="0"/>
                            <a:pt x="1046480" y="161260"/>
                            <a:pt x="1046480" y="360184"/>
                          </a:cubicBezTo>
                          <a:lnTo>
                            <a:pt x="970528" y="332244"/>
                          </a:lnTo>
                          <a:cubicBezTo>
                            <a:pt x="970528" y="232782"/>
                            <a:pt x="705135" y="81032"/>
                            <a:pt x="515620" y="81032"/>
                          </a:cubicBezTo>
                          <a:cubicBezTo>
                            <a:pt x="326105" y="81032"/>
                            <a:pt x="88652" y="227702"/>
                            <a:pt x="88652" y="327164"/>
                          </a:cubicBezTo>
                          <a:lnTo>
                            <a:pt x="0" y="36018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6823627" y="3325557"/>
                      <a:ext cx="460301" cy="45719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3825822" y="3319064"/>
                      <a:ext cx="2954999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>
                      <a:off x="7015480" y="2884251"/>
                      <a:ext cx="277421" cy="172586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6997534" y="3642008"/>
                      <a:ext cx="277420" cy="18509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Rectangle 152"/>
                    <p:cNvSpPr/>
                    <p:nvPr/>
                  </p:nvSpPr>
                  <p:spPr>
                    <a:xfrm rot="2100000">
                      <a:off x="3514654" y="2254958"/>
                      <a:ext cx="3615439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 153"/>
                    <p:cNvSpPr/>
                    <p:nvPr/>
                  </p:nvSpPr>
                  <p:spPr>
                    <a:xfrm rot="19500000">
                      <a:off x="3528177" y="4383172"/>
                      <a:ext cx="3615439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6789795" y="3295543"/>
                      <a:ext cx="101600" cy="92763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 rot="16200000">
                      <a:off x="225680" y="3285252"/>
                      <a:ext cx="7279706" cy="7413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-17948" y="-421706"/>
                    <a:ext cx="10150191" cy="149920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-856113" y="1590618"/>
                  <a:ext cx="10150191" cy="14992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-683636" y="-159783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>
                  <a:off x="4313431" y="-159783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-856114" y="5777965"/>
                <a:ext cx="10150191" cy="14992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-697216" y="1996735"/>
                <a:ext cx="483832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4300008" y="2015438"/>
                <a:ext cx="479383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-696041" y="4045056"/>
                <a:ext cx="483832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4302914" y="4048895"/>
                <a:ext cx="479383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-683636" y="5901637"/>
                <a:ext cx="483832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4313431" y="5926723"/>
                <a:ext cx="479383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1468101" y="2721790"/>
            <a:ext cx="5146066" cy="2527427"/>
            <a:chOff x="11315701" y="2569390"/>
            <a:chExt cx="5146066" cy="2527427"/>
          </a:xfrm>
        </p:grpSpPr>
        <p:sp>
          <p:nvSpPr>
            <p:cNvPr id="202" name="Rectangle 201"/>
            <p:cNvSpPr/>
            <p:nvPr/>
          </p:nvSpPr>
          <p:spPr>
            <a:xfrm>
              <a:off x="15367422" y="4124416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67422" y="4018658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5368919" y="3552367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5368919" y="3446609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318851" y="3917270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13800000" flipV="1">
              <a:off x="14136047" y="3269807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 rot="7800000" flipV="1">
              <a:off x="14139667" y="4379286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/>
            <p:cNvSpPr/>
            <p:nvPr/>
          </p:nvSpPr>
          <p:spPr>
            <a:xfrm rot="5400000">
              <a:off x="16015470" y="3552465"/>
              <a:ext cx="321242" cy="57135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0" name="Rounded Rectangle 209"/>
            <p:cNvSpPr/>
            <p:nvPr/>
          </p:nvSpPr>
          <p:spPr>
            <a:xfrm rot="5400000">
              <a:off x="15406021" y="3615085"/>
              <a:ext cx="512694" cy="44523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1" name="Block Arc 11"/>
            <p:cNvSpPr/>
            <p:nvPr/>
          </p:nvSpPr>
          <p:spPr>
            <a:xfrm rot="16200000">
              <a:off x="15246548" y="3792521"/>
              <a:ext cx="285190" cy="90360"/>
            </a:xfrm>
            <a:custGeom>
              <a:avLst/>
              <a:gdLst>
                <a:gd name="connsiteX0" fmla="*/ 0 w 1046480"/>
                <a:gd name="connsiteY0" fmla="*/ 360184 h 720368"/>
                <a:gd name="connsiteX1" fmla="*/ 523240 w 1046480"/>
                <a:gd name="connsiteY1" fmla="*/ 0 h 720368"/>
                <a:gd name="connsiteX2" fmla="*/ 1046480 w 1046480"/>
                <a:gd name="connsiteY2" fmla="*/ 360184 h 720368"/>
                <a:gd name="connsiteX3" fmla="*/ 866388 w 1046480"/>
                <a:gd name="connsiteY3" fmla="*/ 360184 h 720368"/>
                <a:gd name="connsiteX4" fmla="*/ 523240 w 1046480"/>
                <a:gd name="connsiteY4" fmla="*/ 180092 h 720368"/>
                <a:gd name="connsiteX5" fmla="*/ 180092 w 1046480"/>
                <a:gd name="connsiteY5" fmla="*/ 360184 h 720368"/>
                <a:gd name="connsiteX6" fmla="*/ 0 w 1046480"/>
                <a:gd name="connsiteY6" fmla="*/ 360184 h 720368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866388 w 1046480"/>
                <a:gd name="connsiteY3" fmla="*/ 360184 h 360184"/>
                <a:gd name="connsiteX4" fmla="*/ 502920 w 1046480"/>
                <a:gd name="connsiteY4" fmla="*/ 108972 h 360184"/>
                <a:gd name="connsiteX5" fmla="*/ 180092 w 1046480"/>
                <a:gd name="connsiteY5" fmla="*/ 360184 h 360184"/>
                <a:gd name="connsiteX6" fmla="*/ 0 w 1046480"/>
                <a:gd name="connsiteY6" fmla="*/ 360184 h 36018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866388 w 1046480"/>
                <a:gd name="connsiteY3" fmla="*/ 36018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967988 w 1046480"/>
                <a:gd name="connsiteY3" fmla="*/ 35002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65264"/>
                <a:gd name="connsiteX1" fmla="*/ 523240 w 1046480"/>
                <a:gd name="connsiteY1" fmla="*/ 0 h 365264"/>
                <a:gd name="connsiteX2" fmla="*/ 1046480 w 1046480"/>
                <a:gd name="connsiteY2" fmla="*/ 360184 h 365264"/>
                <a:gd name="connsiteX3" fmla="*/ 967988 w 1046480"/>
                <a:gd name="connsiteY3" fmla="*/ 350024 h 365264"/>
                <a:gd name="connsiteX4" fmla="*/ 502920 w 1046480"/>
                <a:gd name="connsiteY4" fmla="*/ 108972 h 365264"/>
                <a:gd name="connsiteX5" fmla="*/ 96272 w 1046480"/>
                <a:gd name="connsiteY5" fmla="*/ 365264 h 365264"/>
                <a:gd name="connsiteX6" fmla="*/ 0 w 1046480"/>
                <a:gd name="connsiteY6" fmla="*/ 360184 h 36526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002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70528 w 1046480"/>
                <a:gd name="connsiteY3" fmla="*/ 3322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80" h="360184">
                  <a:moveTo>
                    <a:pt x="0" y="360184"/>
                  </a:moveTo>
                  <a:cubicBezTo>
                    <a:pt x="0" y="161260"/>
                    <a:pt x="234263" y="0"/>
                    <a:pt x="523240" y="0"/>
                  </a:cubicBezTo>
                  <a:cubicBezTo>
                    <a:pt x="812217" y="0"/>
                    <a:pt x="1046480" y="161260"/>
                    <a:pt x="1046480" y="360184"/>
                  </a:cubicBezTo>
                  <a:lnTo>
                    <a:pt x="970528" y="332244"/>
                  </a:lnTo>
                  <a:cubicBezTo>
                    <a:pt x="970528" y="232782"/>
                    <a:pt x="705135" y="81032"/>
                    <a:pt x="515620" y="81032"/>
                  </a:cubicBezTo>
                  <a:cubicBezTo>
                    <a:pt x="326105" y="81032"/>
                    <a:pt x="88652" y="227702"/>
                    <a:pt x="88652" y="327164"/>
                  </a:cubicBezTo>
                  <a:lnTo>
                    <a:pt x="0" y="3601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297806" y="3831709"/>
              <a:ext cx="139231" cy="138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4391039" y="3829745"/>
              <a:ext cx="893819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15355838" y="3698224"/>
              <a:ext cx="83913" cy="52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5350409" y="3927429"/>
              <a:ext cx="83913" cy="55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 rot="2100000">
              <a:off x="14296918" y="3507878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00000">
              <a:off x="14301008" y="4151614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15287573" y="3822631"/>
              <a:ext cx="30732" cy="2805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6200000">
              <a:off x="13302079" y="3819518"/>
              <a:ext cx="2201944" cy="224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1320300" y="2729759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315701" y="3296953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11367871" y="2767496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12879369" y="2767496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1315701" y="4478426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1363764" y="3334691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12875309" y="3340348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11364119" y="3954261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12876188" y="3955422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11367872" y="4515834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12879370" y="4523422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244008" y="2145728"/>
            <a:ext cx="5211329" cy="2005435"/>
            <a:chOff x="4244008" y="2145728"/>
            <a:chExt cx="5211329" cy="2005435"/>
          </a:xfrm>
        </p:grpSpPr>
        <p:sp>
          <p:nvSpPr>
            <p:cNvPr id="165" name="Donut 164"/>
            <p:cNvSpPr>
              <a:spLocks noChangeAspect="1"/>
            </p:cNvSpPr>
            <p:nvPr/>
          </p:nvSpPr>
          <p:spPr>
            <a:xfrm>
              <a:off x="5455103" y="3442068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Donut 166"/>
            <p:cNvSpPr>
              <a:spLocks noChangeAspect="1"/>
            </p:cNvSpPr>
            <p:nvPr/>
          </p:nvSpPr>
          <p:spPr>
            <a:xfrm>
              <a:off x="4883971" y="3450043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1500000">
              <a:off x="7866965" y="2659193"/>
              <a:ext cx="1485471" cy="642650"/>
            </a:xfrm>
            <a:prstGeom prst="rect">
              <a:avLst/>
            </a:prstGeom>
          </p:spPr>
        </p:pic>
        <p:sp>
          <p:nvSpPr>
            <p:cNvPr id="31" name="Donut 30"/>
            <p:cNvSpPr>
              <a:spLocks noChangeAspect="1"/>
            </p:cNvSpPr>
            <p:nvPr/>
          </p:nvSpPr>
          <p:spPr>
            <a:xfrm>
              <a:off x="4317361" y="3450043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Donut 33"/>
            <p:cNvSpPr>
              <a:spLocks noChangeAspect="1"/>
            </p:cNvSpPr>
            <p:nvPr/>
          </p:nvSpPr>
          <p:spPr>
            <a:xfrm>
              <a:off x="6005661" y="3442695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Donut 34"/>
            <p:cNvSpPr>
              <a:spLocks noChangeAspect="1"/>
            </p:cNvSpPr>
            <p:nvPr/>
          </p:nvSpPr>
          <p:spPr>
            <a:xfrm>
              <a:off x="6519349" y="3427477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Donut 35"/>
            <p:cNvSpPr>
              <a:spLocks noChangeAspect="1"/>
            </p:cNvSpPr>
            <p:nvPr/>
          </p:nvSpPr>
          <p:spPr>
            <a:xfrm>
              <a:off x="7034150" y="3395556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Donut 36"/>
            <p:cNvSpPr>
              <a:spLocks noChangeAspect="1"/>
            </p:cNvSpPr>
            <p:nvPr/>
          </p:nvSpPr>
          <p:spPr>
            <a:xfrm>
              <a:off x="7534205" y="3350348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Donut 37"/>
            <p:cNvSpPr>
              <a:spLocks noChangeAspect="1"/>
            </p:cNvSpPr>
            <p:nvPr/>
          </p:nvSpPr>
          <p:spPr>
            <a:xfrm>
              <a:off x="7990920" y="3242510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>
              <a:spLocks noChangeAspect="1"/>
            </p:cNvSpPr>
            <p:nvPr/>
          </p:nvSpPr>
          <p:spPr>
            <a:xfrm>
              <a:off x="8400595" y="3103783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>
              <a:spLocks noChangeAspect="1"/>
            </p:cNvSpPr>
            <p:nvPr/>
          </p:nvSpPr>
          <p:spPr>
            <a:xfrm>
              <a:off x="8801542" y="2954623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143"/>
            <p:cNvSpPr>
              <a:spLocks noChangeArrowheads="1"/>
            </p:cNvSpPr>
            <p:nvPr/>
          </p:nvSpPr>
          <p:spPr bwMode="auto">
            <a:xfrm>
              <a:off x="6082001" y="3966497"/>
              <a:ext cx="119423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ollower waypoints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45"/>
            <p:cNvSpPr>
              <a:spLocks noChangeArrowheads="1"/>
            </p:cNvSpPr>
            <p:nvPr/>
          </p:nvSpPr>
          <p:spPr bwMode="auto">
            <a:xfrm>
              <a:off x="6187778" y="2645630"/>
              <a:ext cx="10098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eader trajectory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7988699" y="3235995"/>
              <a:ext cx="259644" cy="280227"/>
            </a:xfrm>
            <a:prstGeom prst="mathMultiply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144925" y="2686444"/>
              <a:ext cx="4081519" cy="650964"/>
            </a:xfrm>
            <a:custGeom>
              <a:avLst/>
              <a:gdLst>
                <a:gd name="connsiteX0" fmla="*/ 0 w 9232491"/>
                <a:gd name="connsiteY0" fmla="*/ 1622323 h 1622323"/>
                <a:gd name="connsiteX1" fmla="*/ 2418736 w 9232491"/>
                <a:gd name="connsiteY1" fmla="*/ 1592826 h 1622323"/>
                <a:gd name="connsiteX2" fmla="*/ 5840362 w 9232491"/>
                <a:gd name="connsiteY2" fmla="*/ 1327355 h 1622323"/>
                <a:gd name="connsiteX3" fmla="*/ 9232491 w 9232491"/>
                <a:gd name="connsiteY3" fmla="*/ 0 h 16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2491" h="1622323">
                  <a:moveTo>
                    <a:pt x="0" y="1622323"/>
                  </a:moveTo>
                  <a:lnTo>
                    <a:pt x="2418736" y="1592826"/>
                  </a:lnTo>
                  <a:cubicBezTo>
                    <a:pt x="3392130" y="1543665"/>
                    <a:pt x="4704736" y="1592826"/>
                    <a:pt x="5840362" y="1327355"/>
                  </a:cubicBezTo>
                  <a:cubicBezTo>
                    <a:pt x="6975988" y="1061884"/>
                    <a:pt x="8573730" y="432619"/>
                    <a:pt x="9232491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nut 40"/>
            <p:cNvSpPr>
              <a:spLocks noChangeAspect="1"/>
            </p:cNvSpPr>
            <p:nvPr/>
          </p:nvSpPr>
          <p:spPr>
            <a:xfrm>
              <a:off x="9150486" y="2794922"/>
              <a:ext cx="258618" cy="26269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008" y="3242510"/>
              <a:ext cx="1485471" cy="642651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7055049" y="2832860"/>
              <a:ext cx="318782" cy="367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 rot="-1500000">
              <a:off x="9362868" y="2617768"/>
              <a:ext cx="92469" cy="2556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9150486" y="2324542"/>
              <a:ext cx="276092" cy="303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45"/>
            <p:cNvSpPr>
              <a:spLocks noChangeArrowheads="1"/>
            </p:cNvSpPr>
            <p:nvPr/>
          </p:nvSpPr>
          <p:spPr bwMode="auto">
            <a:xfrm>
              <a:off x="8717651" y="2145728"/>
              <a:ext cx="4263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ateral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ffset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5569513" y="3556072"/>
              <a:ext cx="2550716" cy="728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573870" y="3373283"/>
              <a:ext cx="2546359" cy="1900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7825293" y="3403531"/>
              <a:ext cx="58305" cy="309211"/>
            </a:xfrm>
            <a:prstGeom prst="arc">
              <a:avLst>
                <a:gd name="adj1" fmla="val 16200000"/>
                <a:gd name="adj2" fmla="val 3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/>
            <p:cNvCxnSpPr>
              <a:endCxn id="170" idx="1"/>
            </p:cNvCxnSpPr>
            <p:nvPr/>
          </p:nvCxnSpPr>
          <p:spPr>
            <a:xfrm>
              <a:off x="7887326" y="3468320"/>
              <a:ext cx="224315" cy="329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45"/>
            <p:cNvSpPr>
              <a:spLocks noChangeArrowheads="1"/>
            </p:cNvSpPr>
            <p:nvPr/>
          </p:nvSpPr>
          <p:spPr bwMode="auto">
            <a:xfrm>
              <a:off x="8111641" y="3612963"/>
              <a:ext cx="527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eading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rror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>
              <a:stCxn id="26" idx="0"/>
            </p:cNvCxnSpPr>
            <p:nvPr/>
          </p:nvCxnSpPr>
          <p:spPr>
            <a:xfrm flipH="1" flipV="1">
              <a:off x="4377926" y="3335634"/>
              <a:ext cx="766999" cy="177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185683" y="3649177"/>
              <a:ext cx="207484" cy="329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7" idx="0"/>
            </p:cNvCxnSpPr>
            <p:nvPr/>
          </p:nvCxnSpPr>
          <p:spPr>
            <a:xfrm>
              <a:off x="6644996" y="3645650"/>
              <a:ext cx="34124" cy="320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7130914" y="3612963"/>
              <a:ext cx="29680" cy="3535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42468" y="3090855"/>
              <a:ext cx="720379" cy="348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45"/>
            <p:cNvSpPr>
              <a:spLocks noChangeArrowheads="1"/>
            </p:cNvSpPr>
            <p:nvPr/>
          </p:nvSpPr>
          <p:spPr bwMode="auto">
            <a:xfrm>
              <a:off x="5045773" y="2926271"/>
              <a:ext cx="121828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ook</a:t>
              </a:r>
              <a:r>
                <a:rPr kumimoji="0" lang="en-US" altLang="en-US" sz="1200" b="0" i="0" u="none" strike="noStrike" cap="none" normalizeH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en-US" altLang="en-US" sz="1200" b="0" i="0" u="none" strike="noStrike" cap="none" normalizeH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distance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32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250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 Math</vt:lpstr>
      <vt:lpstr>Helvetica Neue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Cook</dc:creator>
  <cp:lastModifiedBy>Joshua T. Cook</cp:lastModifiedBy>
  <cp:revision>82</cp:revision>
  <dcterms:created xsi:type="dcterms:W3CDTF">2016-04-06T20:08:30Z</dcterms:created>
  <dcterms:modified xsi:type="dcterms:W3CDTF">2017-01-16T16:19:20Z</dcterms:modified>
</cp:coreProperties>
</file>