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11EA-83DB-7041-9736-84FFFD095767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EBD5-62D9-224D-B21D-4D78BC48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3" Type="http://schemas.openxmlformats.org/officeDocument/2006/relationships/oleObject" Target="../embeddings/oleObject30.bin"/><Relationship Id="rId14" Type="http://schemas.openxmlformats.org/officeDocument/2006/relationships/image" Target="NULL"/><Relationship Id="rId15" Type="http://schemas.openxmlformats.org/officeDocument/2006/relationships/image" Target="../media/image3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10.bin"/><Relationship Id="rId6" Type="http://schemas.openxmlformats.org/officeDocument/2006/relationships/image" Target="NULL"/><Relationship Id="rId7" Type="http://schemas.openxmlformats.org/officeDocument/2006/relationships/oleObject" Target="../embeddings/oleObject2.bin"/><Relationship Id="rId9" Type="http://schemas.openxmlformats.org/officeDocument/2006/relationships/oleObject" Target="../embeddings/oleObject20.bin"/><Relationship Id="rId10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86048" y="2275263"/>
            <a:ext cx="4066131" cy="1428293"/>
            <a:chOff x="4186048" y="2275263"/>
            <a:chExt cx="4066131" cy="1428293"/>
          </a:xfrm>
        </p:grpSpPr>
        <p:grpSp>
          <p:nvGrpSpPr>
            <p:cNvPr id="5" name="Group 4"/>
            <p:cNvGrpSpPr/>
            <p:nvPr/>
          </p:nvGrpSpPr>
          <p:grpSpPr>
            <a:xfrm>
              <a:off x="4186048" y="2275263"/>
              <a:ext cx="4066131" cy="1428293"/>
              <a:chOff x="4401187" y="2400302"/>
              <a:chExt cx="4066131" cy="142829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01187" y="2400302"/>
                <a:ext cx="4066131" cy="1428293"/>
                <a:chOff x="4171107" y="2361158"/>
                <a:chExt cx="4066131" cy="1428293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001359" y="2361158"/>
                  <a:ext cx="3235879" cy="1003517"/>
                  <a:chOff x="5017809" y="2759399"/>
                  <a:chExt cx="3235879" cy="1003517"/>
                </a:xfrm>
              </p:grpSpPr>
              <p:sp>
                <p:nvSpPr>
                  <p:cNvPr id="20" name="Can 19"/>
                  <p:cNvSpPr/>
                  <p:nvPr/>
                </p:nvSpPr>
                <p:spPr>
                  <a:xfrm rot="16200000">
                    <a:off x="5833515" y="3151280"/>
                    <a:ext cx="138439" cy="502199"/>
                  </a:xfrm>
                  <a:prstGeom prst="ca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5017809" y="2759399"/>
                    <a:ext cx="3235879" cy="1003517"/>
                    <a:chOff x="5017809" y="2759399"/>
                    <a:chExt cx="3235879" cy="1003517"/>
                  </a:xfrm>
                </p:grpSpPr>
                <p:grpSp>
                  <p:nvGrpSpPr>
                    <p:cNvPr id="22" name="Group 21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017809" y="3043887"/>
                      <a:ext cx="1881719" cy="719029"/>
                      <a:chOff x="5186459" y="2543648"/>
                      <a:chExt cx="1854471" cy="708617"/>
                    </a:xfrm>
                  </p:grpSpPr>
                  <p:sp>
                    <p:nvSpPr>
                      <p:cNvPr id="26" name="Can 25"/>
                      <p:cNvSpPr/>
                      <p:nvPr/>
                    </p:nvSpPr>
                    <p:spPr>
                      <a:xfrm rot="16200000">
                        <a:off x="5480669" y="2840800"/>
                        <a:ext cx="704851" cy="110552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Can 26"/>
                      <p:cNvSpPr/>
                      <p:nvPr/>
                    </p:nvSpPr>
                    <p:spPr>
                      <a:xfrm rot="16200000">
                        <a:off x="5422237" y="2591206"/>
                        <a:ext cx="138183" cy="609740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Can 27"/>
                      <p:cNvSpPr/>
                      <p:nvPr/>
                    </p:nvSpPr>
                    <p:spPr>
                      <a:xfrm rot="16200000">
                        <a:off x="5600876" y="2870849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Can 28"/>
                      <p:cNvSpPr/>
                      <p:nvPr/>
                    </p:nvSpPr>
                    <p:spPr>
                      <a:xfrm rot="16200000">
                        <a:off x="5680380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Can 29"/>
                      <p:cNvSpPr/>
                      <p:nvPr/>
                    </p:nvSpPr>
                    <p:spPr>
                      <a:xfrm rot="16200000">
                        <a:off x="5761163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Can 30"/>
                      <p:cNvSpPr/>
                      <p:nvPr/>
                    </p:nvSpPr>
                    <p:spPr>
                      <a:xfrm rot="16200000">
                        <a:off x="5841946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Can 31"/>
                      <p:cNvSpPr/>
                      <p:nvPr/>
                    </p:nvSpPr>
                    <p:spPr>
                      <a:xfrm rot="16200000">
                        <a:off x="5930824" y="2870847"/>
                        <a:ext cx="704851" cy="50453"/>
                      </a:xfrm>
                      <a:prstGeom prst="can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Can 32"/>
                      <p:cNvSpPr/>
                      <p:nvPr/>
                    </p:nvSpPr>
                    <p:spPr>
                      <a:xfrm rot="16200000">
                        <a:off x="6666968" y="2595994"/>
                        <a:ext cx="138183" cy="609740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Can 33"/>
                      <p:cNvSpPr/>
                      <p:nvPr/>
                    </p:nvSpPr>
                    <p:spPr>
                      <a:xfrm rot="16200000">
                        <a:off x="6052588" y="2844564"/>
                        <a:ext cx="704851" cy="110552"/>
                      </a:xfrm>
                      <a:prstGeom prst="can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H="1">
                      <a:off x="6310356" y="3144954"/>
                      <a:ext cx="301140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6476532" y="2759399"/>
                      <a:ext cx="1777156" cy="32695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Clutch Engagement Command</a:t>
                      </a:r>
                    </a:p>
                  </p:txBody>
                </p: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H="1">
                      <a:off x="6310356" y="3652954"/>
                      <a:ext cx="301140" cy="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" name="Left Brace 16"/>
                <p:cNvSpPr/>
                <p:nvPr/>
              </p:nvSpPr>
              <p:spPr>
                <a:xfrm rot="16200000">
                  <a:off x="5831959" y="3202932"/>
                  <a:ext cx="119581" cy="513127"/>
                </a:xfrm>
                <a:prstGeom prst="leftBrac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ontent Placeholder 2"/>
                <p:cNvSpPr txBox="1">
                  <a:spLocks/>
                </p:cNvSpPr>
                <p:nvPr/>
              </p:nvSpPr>
              <p:spPr>
                <a:xfrm>
                  <a:off x="5438944" y="3507255"/>
                  <a:ext cx="946603" cy="2821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200"/>
                    </a:spcAft>
                    <a:buNone/>
                  </a:pPr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Clutch Pack</a:t>
                  </a:r>
                </a:p>
              </p:txBody>
            </p:sp>
            <p:sp>
              <p:nvSpPr>
                <p:cNvPr id="19" name="Content Placeholder 2"/>
                <p:cNvSpPr txBox="1">
                  <a:spLocks/>
                </p:cNvSpPr>
                <p:nvPr/>
              </p:nvSpPr>
              <p:spPr>
                <a:xfrm>
                  <a:off x="4171107" y="3008110"/>
                  <a:ext cx="660967" cy="57820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200"/>
                    </a:spcAft>
                    <a:buNone/>
                  </a:pPr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Engine Torque</a:t>
                  </a: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4828816" y="3042393"/>
                <a:ext cx="301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082654" y="3042393"/>
                <a:ext cx="122826" cy="20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141739" y="3041779"/>
                <a:ext cx="301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138161" y="3041715"/>
                <a:ext cx="383015" cy="2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7115437" y="3049182"/>
                <a:ext cx="1087200" cy="5782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Transmission Torque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4811198"/>
                      </p:ext>
                    </p:extLst>
                  </p:nvPr>
                </p:nvGraphicFramePr>
                <p:xfrm>
                  <a:off x="4574871" y="2800415"/>
                  <a:ext cx="198437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5" name="Equation" r:id="rId3" imgW="139680" imgH="164880" progId="Equation.3">
                          <p:embed/>
                        </p:oleObj>
                      </mc:Choice>
                      <mc:Fallback>
                        <p:oleObj name="Equation" r:id="rId3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4871" y="2800415"/>
                                <a:ext cx="198437" cy="2413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1" name="Object 1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46954717"/>
                      </p:ext>
                    </p:extLst>
                  </p:nvPr>
                </p:nvGraphicFramePr>
                <p:xfrm>
                  <a:off x="4574871" y="2800415"/>
                  <a:ext cx="198437" cy="2413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51" name="Equation" r:id="rId5" imgW="139680" imgH="164880" progId="Equation.3">
                          <p:embed/>
                        </p:oleObj>
                      </mc:Choice>
                      <mc:Fallback>
                        <p:oleObj name="Equation" r:id="rId5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4871" y="2800415"/>
                                <a:ext cx="198437" cy="2413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22528336"/>
                      </p:ext>
                    </p:extLst>
                  </p:nvPr>
                </p:nvGraphicFramePr>
                <p:xfrm>
                  <a:off x="7680111" y="2878161"/>
                  <a:ext cx="288925" cy="2587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6" name="Equation" r:id="rId7" imgW="203040" imgH="177480" progId="Equation.3">
                          <p:embed/>
                        </p:oleObj>
                      </mc:Choice>
                      <mc:Fallback>
                        <p:oleObj name="Equation" r:id="rId7" imgW="20304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80111" y="2878161"/>
                                <a:ext cx="288925" cy="2587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26181319"/>
                      </p:ext>
                    </p:extLst>
                  </p:nvPr>
                </p:nvGraphicFramePr>
                <p:xfrm>
                  <a:off x="7680111" y="2878161"/>
                  <a:ext cx="288925" cy="2587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52" name="Equation" r:id="rId9" imgW="203040" imgH="177480" progId="Equation.3">
                          <p:embed/>
                        </p:oleObj>
                      </mc:Choice>
                      <mc:Fallback>
                        <p:oleObj name="Equation" r:id="rId9" imgW="20304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80111" y="2878161"/>
                                <a:ext cx="288925" cy="2587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66089147"/>
                    </p:ext>
                  </p:extLst>
                </p:nvPr>
              </p:nvGraphicFramePr>
              <p:xfrm>
                <a:off x="6045200" y="3338513"/>
                <a:ext cx="101600" cy="177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7" name="Equation" r:id="rId11" imgW="101520" imgH="177480" progId="Equation.3">
                        <p:embed/>
                      </p:oleObj>
                    </mc:Choice>
                    <mc:Fallback>
                      <p:oleObj name="Equation" r:id="rId11" imgW="101520" imgH="1774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45200" y="3338513"/>
                              <a:ext cx="1016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" name="Object 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4318424"/>
                    </p:ext>
                  </p:extLst>
                </p:nvPr>
              </p:nvGraphicFramePr>
              <p:xfrm>
                <a:off x="6045200" y="3338513"/>
                <a:ext cx="101600" cy="177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3" name="Equation" r:id="rId13" imgW="101520" imgH="177480" progId="Equation.3">
                        <p:embed/>
                      </p:oleObj>
                    </mc:Choice>
                    <mc:Fallback>
                      <p:oleObj name="Equation" r:id="rId13" imgW="101520" imgH="1774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45200" y="3338513"/>
                              <a:ext cx="1016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689050" y="2537703"/>
                  <a:ext cx="1362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sz="1400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050" y="2537703"/>
                  <a:ext cx="1362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435" r="-2608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147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1</cp:revision>
  <dcterms:created xsi:type="dcterms:W3CDTF">2017-01-16T16:17:25Z</dcterms:created>
  <dcterms:modified xsi:type="dcterms:W3CDTF">2017-01-16T16:18:03Z</dcterms:modified>
</cp:coreProperties>
</file>