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5B4-BECB-44D0-933D-8256B33B134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20C-62B6-4042-BF23-C97A9941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4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5B4-BECB-44D0-933D-8256B33B134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20C-62B6-4042-BF23-C97A9941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7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5B4-BECB-44D0-933D-8256B33B134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20C-62B6-4042-BF23-C97A9941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7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5B4-BECB-44D0-933D-8256B33B134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20C-62B6-4042-BF23-C97A9941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5B4-BECB-44D0-933D-8256B33B134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20C-62B6-4042-BF23-C97A9941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5B4-BECB-44D0-933D-8256B33B134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20C-62B6-4042-BF23-C97A9941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6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5B4-BECB-44D0-933D-8256B33B134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20C-62B6-4042-BF23-C97A9941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5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5B4-BECB-44D0-933D-8256B33B134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20C-62B6-4042-BF23-C97A9941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5B4-BECB-44D0-933D-8256B33B134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20C-62B6-4042-BF23-C97A9941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5B4-BECB-44D0-933D-8256B33B134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20C-62B6-4042-BF23-C97A9941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5B4-BECB-44D0-933D-8256B33B134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20C-62B6-4042-BF23-C97A9941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B5B4-BECB-44D0-933D-8256B33B134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420C-62B6-4042-BF23-C97A9941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4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57767" y="787885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14267" y="945119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Tight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Unlocked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1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</a:t>
            </a:r>
          </a:p>
        </p:txBody>
      </p:sp>
      <p:sp>
        <p:nvSpPr>
          <p:cNvPr id="23" name="Oval 22"/>
          <p:cNvSpPr/>
          <p:nvPr/>
        </p:nvSpPr>
        <p:spPr>
          <a:xfrm>
            <a:off x="4519892" y="759086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476392" y="916320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Tight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2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</a:t>
            </a:r>
          </a:p>
        </p:txBody>
      </p:sp>
      <p:sp>
        <p:nvSpPr>
          <p:cNvPr id="25" name="Oval 24"/>
          <p:cNvSpPr/>
          <p:nvPr/>
        </p:nvSpPr>
        <p:spPr>
          <a:xfrm>
            <a:off x="1521107" y="2026135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477607" y="2183369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Loose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Unlocked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3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</a:t>
            </a:r>
          </a:p>
        </p:txBody>
      </p:sp>
      <p:sp>
        <p:nvSpPr>
          <p:cNvPr id="31" name="Oval 30"/>
          <p:cNvSpPr/>
          <p:nvPr/>
        </p:nvSpPr>
        <p:spPr>
          <a:xfrm>
            <a:off x="5756552" y="2061786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713052" y="2219020"/>
            <a:ext cx="1263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Tight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Unlocked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1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II</a:t>
            </a:r>
          </a:p>
        </p:txBody>
      </p:sp>
      <p:sp>
        <p:nvSpPr>
          <p:cNvPr id="34" name="Oval 33"/>
          <p:cNvSpPr/>
          <p:nvPr/>
        </p:nvSpPr>
        <p:spPr>
          <a:xfrm>
            <a:off x="2714267" y="4974338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670767" y="5131572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Loose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Unlocked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3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II</a:t>
            </a:r>
          </a:p>
        </p:txBody>
      </p:sp>
      <p:sp>
        <p:nvSpPr>
          <p:cNvPr id="36" name="Oval 35"/>
          <p:cNvSpPr/>
          <p:nvPr/>
        </p:nvSpPr>
        <p:spPr>
          <a:xfrm>
            <a:off x="1521107" y="3578854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477607" y="3736088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Loose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3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</a:t>
            </a:r>
          </a:p>
        </p:txBody>
      </p:sp>
      <p:sp>
        <p:nvSpPr>
          <p:cNvPr id="38" name="Oval 37"/>
          <p:cNvSpPr/>
          <p:nvPr/>
        </p:nvSpPr>
        <p:spPr>
          <a:xfrm>
            <a:off x="5800052" y="3578854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756552" y="3736088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Tight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2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II</a:t>
            </a:r>
          </a:p>
        </p:txBody>
      </p:sp>
      <p:sp>
        <p:nvSpPr>
          <p:cNvPr id="40" name="Oval 39"/>
          <p:cNvSpPr/>
          <p:nvPr/>
        </p:nvSpPr>
        <p:spPr>
          <a:xfrm>
            <a:off x="4563392" y="4974338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19892" y="5131572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Loose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3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II</a:t>
            </a:r>
          </a:p>
        </p:txBody>
      </p:sp>
      <p:cxnSp>
        <p:nvCxnSpPr>
          <p:cNvPr id="43" name="Curved Connector 42"/>
          <p:cNvCxnSpPr>
            <a:stCxn id="24" idx="3"/>
            <a:endCxn id="31" idx="0"/>
          </p:cNvCxnSpPr>
          <p:nvPr/>
        </p:nvCxnSpPr>
        <p:spPr>
          <a:xfrm>
            <a:off x="5756552" y="1331819"/>
            <a:ext cx="596580" cy="7299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" idx="0"/>
            <a:endCxn id="23" idx="0"/>
          </p:cNvCxnSpPr>
          <p:nvPr/>
        </p:nvCxnSpPr>
        <p:spPr>
          <a:xfrm rot="5400000" flipH="1" flipV="1">
            <a:off x="4221010" y="-107576"/>
            <a:ext cx="28799" cy="1762125"/>
          </a:xfrm>
          <a:prstGeom prst="curvedConnector3">
            <a:avLst>
              <a:gd name="adj1" fmla="val 8937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17598" y="561026"/>
                <a:ext cx="4324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598" y="561026"/>
                <a:ext cx="432426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12676" t="-3333" r="-845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234750" y="1425227"/>
                <a:ext cx="4319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𝐼𝐼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750" y="1425227"/>
                <a:ext cx="43191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8451" r="-56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32" idx="3"/>
            <a:endCxn id="38" idx="6"/>
          </p:cNvCxnSpPr>
          <p:nvPr/>
        </p:nvCxnSpPr>
        <p:spPr>
          <a:xfrm>
            <a:off x="6976370" y="2634519"/>
            <a:ext cx="16842" cy="1517068"/>
          </a:xfrm>
          <a:prstGeom prst="curvedConnector3">
            <a:avLst>
              <a:gd name="adj1" fmla="val 14573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706786" y="3064959"/>
                <a:ext cx="432426" cy="19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786" y="3064959"/>
                <a:ext cx="432426" cy="193258"/>
              </a:xfrm>
              <a:prstGeom prst="rect">
                <a:avLst/>
              </a:prstGeom>
              <a:blipFill rotWithShape="0">
                <a:blip r:embed="rId4"/>
                <a:stretch>
                  <a:fillRect l="-12676" t="-19355" r="-8451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urved Connector 56"/>
          <p:cNvCxnSpPr>
            <a:stCxn id="38" idx="0"/>
            <a:endCxn id="31" idx="4"/>
          </p:cNvCxnSpPr>
          <p:nvPr/>
        </p:nvCxnSpPr>
        <p:spPr>
          <a:xfrm rot="16200000" flipV="1">
            <a:off x="6189081" y="3371303"/>
            <a:ext cx="371602" cy="435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257605" y="3190562"/>
                <a:ext cx="10808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605" y="3190562"/>
                <a:ext cx="1080873" cy="184666"/>
              </a:xfrm>
              <a:prstGeom prst="rect">
                <a:avLst/>
              </a:prstGeom>
              <a:blipFill rotWithShape="0">
                <a:blip r:embed="rId5"/>
                <a:stretch>
                  <a:fillRect r="-280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urved Connector 64"/>
          <p:cNvCxnSpPr>
            <a:endCxn id="4" idx="5"/>
          </p:cNvCxnSpPr>
          <p:nvPr/>
        </p:nvCxnSpPr>
        <p:spPr>
          <a:xfrm rot="10800000">
            <a:off x="3776194" y="1765602"/>
            <a:ext cx="2233189" cy="197048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906385" y="2000095"/>
                <a:ext cx="4319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𝐼𝐼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385" y="2000095"/>
                <a:ext cx="431913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8451" r="-56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480188" y="4580999"/>
                <a:ext cx="432426" cy="19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188" y="4580999"/>
                <a:ext cx="432426" cy="193258"/>
              </a:xfrm>
              <a:prstGeom prst="rect">
                <a:avLst/>
              </a:prstGeom>
              <a:blipFill rotWithShape="0">
                <a:blip r:embed="rId7"/>
                <a:stretch>
                  <a:fillRect l="-12676" t="-15625" r="-8451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urved Connector 83"/>
          <p:cNvCxnSpPr>
            <a:stCxn id="41" idx="3"/>
            <a:endCxn id="38" idx="5"/>
          </p:cNvCxnSpPr>
          <p:nvPr/>
        </p:nvCxnSpPr>
        <p:spPr>
          <a:xfrm flipV="1">
            <a:off x="5800052" y="4556570"/>
            <a:ext cx="1018426" cy="99050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860180" y="1707867"/>
                <a:ext cx="1010854" cy="19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180" y="1707867"/>
                <a:ext cx="1010854" cy="193258"/>
              </a:xfrm>
              <a:prstGeom prst="rect">
                <a:avLst/>
              </a:prstGeom>
              <a:blipFill rotWithShape="0">
                <a:blip r:embed="rId8"/>
                <a:stretch>
                  <a:fillRect l="-1205" t="-15625" r="-602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748974" y="3222404"/>
                <a:ext cx="4319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𝐼𝐼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974" y="3222404"/>
                <a:ext cx="431913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8451" r="-56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734254" y="3226278"/>
            <a:ext cx="33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550445" y="3429948"/>
                <a:ext cx="68390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445" y="3429948"/>
                <a:ext cx="683905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8036" t="-6667" r="-89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Curved Connector 130"/>
          <p:cNvCxnSpPr>
            <a:stCxn id="4" idx="4"/>
            <a:endCxn id="39" idx="1"/>
          </p:cNvCxnSpPr>
          <p:nvPr/>
        </p:nvCxnSpPr>
        <p:spPr>
          <a:xfrm rot="16200000" flipH="1">
            <a:off x="3446331" y="1841366"/>
            <a:ext cx="2218236" cy="24022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4978897" y="3843320"/>
                <a:ext cx="68390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97" y="3843320"/>
                <a:ext cx="683905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8036" t="-3226" r="-89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urved Connector 135"/>
          <p:cNvCxnSpPr>
            <a:stCxn id="40" idx="0"/>
            <a:endCxn id="25" idx="5"/>
          </p:cNvCxnSpPr>
          <p:nvPr/>
        </p:nvCxnSpPr>
        <p:spPr>
          <a:xfrm rot="16200000" flipV="1">
            <a:off x="2864510" y="2678875"/>
            <a:ext cx="1970487" cy="26204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2207945" y="4902925"/>
                <a:ext cx="4319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𝐼𝐼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5" y="4902925"/>
                <a:ext cx="43191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8451" r="-563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urved Connector 141"/>
          <p:cNvCxnSpPr>
            <a:stCxn id="25" idx="1"/>
            <a:endCxn id="13" idx="1"/>
          </p:cNvCxnSpPr>
          <p:nvPr/>
        </p:nvCxnSpPr>
        <p:spPr>
          <a:xfrm rot="5400000" flipH="1" flipV="1">
            <a:off x="1788421" y="1268039"/>
            <a:ext cx="833267" cy="101842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618450" y="4980688"/>
                <a:ext cx="1010854" cy="19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450" y="4980688"/>
                <a:ext cx="1010854" cy="193258"/>
              </a:xfrm>
              <a:prstGeom prst="rect">
                <a:avLst/>
              </a:prstGeom>
              <a:blipFill rotWithShape="0">
                <a:blip r:embed="rId11"/>
                <a:stretch>
                  <a:fillRect l="-1818" t="-15625" r="-1212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/>
          <p:cNvCxnSpPr/>
          <p:nvPr/>
        </p:nvCxnSpPr>
        <p:spPr>
          <a:xfrm flipH="1">
            <a:off x="5478254" y="760378"/>
            <a:ext cx="60205" cy="127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1594907" y="3345570"/>
                <a:ext cx="1010854" cy="19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07" y="3345570"/>
                <a:ext cx="1010854" cy="193258"/>
              </a:xfrm>
              <a:prstGeom prst="rect">
                <a:avLst/>
              </a:prstGeom>
              <a:blipFill rotWithShape="0">
                <a:blip r:embed="rId12"/>
                <a:stretch>
                  <a:fillRect l="-1818" t="-18750" r="-1212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TextBox 176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5718628" y="891457"/>
                <a:ext cx="4159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28" y="891457"/>
                <a:ext cx="415948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8824" r="-882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urved Connector 188"/>
          <p:cNvCxnSpPr>
            <a:stCxn id="32" idx="1"/>
          </p:cNvCxnSpPr>
          <p:nvPr/>
        </p:nvCxnSpPr>
        <p:spPr>
          <a:xfrm rot="10800000">
            <a:off x="3937116" y="1399293"/>
            <a:ext cx="1775937" cy="1235227"/>
          </a:xfrm>
          <a:prstGeom prst="curvedConnector3">
            <a:avLst>
              <a:gd name="adj1" fmla="val 537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5125082" y="2295187"/>
                <a:ext cx="4319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𝐼𝐼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082" y="2295187"/>
                <a:ext cx="431913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8451" r="-56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Curved Connector 194"/>
          <p:cNvCxnSpPr>
            <a:stCxn id="36" idx="4"/>
            <a:endCxn id="35" idx="1"/>
          </p:cNvCxnSpPr>
          <p:nvPr/>
        </p:nvCxnSpPr>
        <p:spPr>
          <a:xfrm rot="16200000" flipH="1">
            <a:off x="1982852" y="4859155"/>
            <a:ext cx="822751" cy="5530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 flipV="1">
            <a:off x="3219320" y="6115177"/>
            <a:ext cx="84495" cy="160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6724650" y="2141480"/>
            <a:ext cx="225062" cy="3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2027019" y="6063360"/>
                <a:ext cx="1010854" cy="19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019" y="6063360"/>
                <a:ext cx="1010854" cy="193258"/>
              </a:xfrm>
              <a:prstGeom prst="rect">
                <a:avLst/>
              </a:prstGeom>
              <a:blipFill rotWithShape="0">
                <a:blip r:embed="rId12"/>
                <a:stretch>
                  <a:fillRect l="-1818" t="-19355" r="-1212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6976370" y="2361756"/>
                <a:ext cx="4159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70" y="2361756"/>
                <a:ext cx="415948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8696" r="-724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Freeform 218"/>
          <p:cNvSpPr/>
          <p:nvPr/>
        </p:nvSpPr>
        <p:spPr>
          <a:xfrm>
            <a:off x="3209925" y="2537433"/>
            <a:ext cx="4086241" cy="3875518"/>
          </a:xfrm>
          <a:custGeom>
            <a:avLst/>
            <a:gdLst>
              <a:gd name="connsiteX0" fmla="*/ 3743325 w 4086241"/>
              <a:gd name="connsiteY0" fmla="*/ 34317 h 3875518"/>
              <a:gd name="connsiteX1" fmla="*/ 3914775 w 4086241"/>
              <a:gd name="connsiteY1" fmla="*/ 81942 h 3875518"/>
              <a:gd name="connsiteX2" fmla="*/ 4086225 w 4086241"/>
              <a:gd name="connsiteY2" fmla="*/ 748692 h 3875518"/>
              <a:gd name="connsiteX3" fmla="*/ 3905250 w 4086241"/>
              <a:gd name="connsiteY3" fmla="*/ 1986942 h 3875518"/>
              <a:gd name="connsiteX4" fmla="*/ 3028950 w 4086241"/>
              <a:gd name="connsiteY4" fmla="*/ 3091842 h 3875518"/>
              <a:gd name="connsiteX5" fmla="*/ 1752600 w 4086241"/>
              <a:gd name="connsiteY5" fmla="*/ 3815742 h 3875518"/>
              <a:gd name="connsiteX6" fmla="*/ 304800 w 4086241"/>
              <a:gd name="connsiteY6" fmla="*/ 3806217 h 3875518"/>
              <a:gd name="connsiteX7" fmla="*/ 0 w 4086241"/>
              <a:gd name="connsiteY7" fmla="*/ 3577617 h 387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6241" h="3875518">
                <a:moveTo>
                  <a:pt x="3743325" y="34317"/>
                </a:moveTo>
                <a:cubicBezTo>
                  <a:pt x="3800475" y="-1402"/>
                  <a:pt x="3857625" y="-37121"/>
                  <a:pt x="3914775" y="81942"/>
                </a:cubicBezTo>
                <a:cubicBezTo>
                  <a:pt x="3971925" y="201005"/>
                  <a:pt x="4087813" y="431192"/>
                  <a:pt x="4086225" y="748692"/>
                </a:cubicBezTo>
                <a:cubicBezTo>
                  <a:pt x="4084637" y="1066192"/>
                  <a:pt x="4081462" y="1596417"/>
                  <a:pt x="3905250" y="1986942"/>
                </a:cubicBezTo>
                <a:cubicBezTo>
                  <a:pt x="3729038" y="2377467"/>
                  <a:pt x="3387725" y="2787042"/>
                  <a:pt x="3028950" y="3091842"/>
                </a:cubicBezTo>
                <a:cubicBezTo>
                  <a:pt x="2670175" y="3396642"/>
                  <a:pt x="2206625" y="3696680"/>
                  <a:pt x="1752600" y="3815742"/>
                </a:cubicBezTo>
                <a:cubicBezTo>
                  <a:pt x="1298575" y="3934805"/>
                  <a:pt x="596900" y="3845904"/>
                  <a:pt x="304800" y="3806217"/>
                </a:cubicBezTo>
                <a:cubicBezTo>
                  <a:pt x="12700" y="3766530"/>
                  <a:pt x="39687" y="3606192"/>
                  <a:pt x="0" y="35776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1"/>
          <p:cNvSpPr/>
          <p:nvPr/>
        </p:nvSpPr>
        <p:spPr>
          <a:xfrm>
            <a:off x="3038475" y="2143507"/>
            <a:ext cx="4422765" cy="4368242"/>
          </a:xfrm>
          <a:custGeom>
            <a:avLst/>
            <a:gdLst>
              <a:gd name="connsiteX0" fmla="*/ 0 w 4422765"/>
              <a:gd name="connsiteY0" fmla="*/ 3942968 h 4368242"/>
              <a:gd name="connsiteX1" fmla="*/ 133350 w 4422765"/>
              <a:gd name="connsiteY1" fmla="*/ 4228718 h 4368242"/>
              <a:gd name="connsiteX2" fmla="*/ 628650 w 4422765"/>
              <a:gd name="connsiteY2" fmla="*/ 4333493 h 4368242"/>
              <a:gd name="connsiteX3" fmla="*/ 1790700 w 4422765"/>
              <a:gd name="connsiteY3" fmla="*/ 4323968 h 4368242"/>
              <a:gd name="connsiteX4" fmla="*/ 2952750 w 4422765"/>
              <a:gd name="connsiteY4" fmla="*/ 3828668 h 4368242"/>
              <a:gd name="connsiteX5" fmla="*/ 4133850 w 4422765"/>
              <a:gd name="connsiteY5" fmla="*/ 2590418 h 4368242"/>
              <a:gd name="connsiteX6" fmla="*/ 4381500 w 4422765"/>
              <a:gd name="connsiteY6" fmla="*/ 837818 h 4368242"/>
              <a:gd name="connsiteX7" fmla="*/ 4352925 w 4422765"/>
              <a:gd name="connsiteY7" fmla="*/ 94868 h 4368242"/>
              <a:gd name="connsiteX8" fmla="*/ 3714750 w 4422765"/>
              <a:gd name="connsiteY8" fmla="*/ 47243 h 436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22765" h="4368242">
                <a:moveTo>
                  <a:pt x="0" y="3942968"/>
                </a:moveTo>
                <a:cubicBezTo>
                  <a:pt x="14287" y="4053299"/>
                  <a:pt x="28575" y="4163631"/>
                  <a:pt x="133350" y="4228718"/>
                </a:cubicBezTo>
                <a:cubicBezTo>
                  <a:pt x="238125" y="4293805"/>
                  <a:pt x="352425" y="4317618"/>
                  <a:pt x="628650" y="4333493"/>
                </a:cubicBezTo>
                <a:cubicBezTo>
                  <a:pt x="904875" y="4349368"/>
                  <a:pt x="1403350" y="4408105"/>
                  <a:pt x="1790700" y="4323968"/>
                </a:cubicBezTo>
                <a:cubicBezTo>
                  <a:pt x="2178050" y="4239831"/>
                  <a:pt x="2562225" y="4117593"/>
                  <a:pt x="2952750" y="3828668"/>
                </a:cubicBezTo>
                <a:cubicBezTo>
                  <a:pt x="3343275" y="3539743"/>
                  <a:pt x="3895725" y="3088893"/>
                  <a:pt x="4133850" y="2590418"/>
                </a:cubicBezTo>
                <a:cubicBezTo>
                  <a:pt x="4371975" y="2091943"/>
                  <a:pt x="4344988" y="1253743"/>
                  <a:pt x="4381500" y="837818"/>
                </a:cubicBezTo>
                <a:cubicBezTo>
                  <a:pt x="4418012" y="421893"/>
                  <a:pt x="4464050" y="226630"/>
                  <a:pt x="4352925" y="94868"/>
                </a:cubicBezTo>
                <a:cubicBezTo>
                  <a:pt x="4241800" y="-36894"/>
                  <a:pt x="3727450" y="-9907"/>
                  <a:pt x="3714750" y="472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/>
          <p:cNvSpPr/>
          <p:nvPr/>
        </p:nvSpPr>
        <p:spPr>
          <a:xfrm>
            <a:off x="1354155" y="453276"/>
            <a:ext cx="4214406" cy="3297842"/>
          </a:xfrm>
          <a:custGeom>
            <a:avLst/>
            <a:gdLst>
              <a:gd name="connsiteX0" fmla="*/ 318781 w 4214406"/>
              <a:gd name="connsiteY0" fmla="*/ 3297842 h 3297842"/>
              <a:gd name="connsiteX1" fmla="*/ 7054 w 4214406"/>
              <a:gd name="connsiteY1" fmla="*/ 2310706 h 3297842"/>
              <a:gd name="connsiteX2" fmla="*/ 588945 w 4214406"/>
              <a:gd name="connsiteY2" fmla="*/ 928715 h 3297842"/>
              <a:gd name="connsiteX3" fmla="*/ 2345009 w 4214406"/>
              <a:gd name="connsiteY3" fmla="*/ 97442 h 3297842"/>
              <a:gd name="connsiteX4" fmla="*/ 3529572 w 4214406"/>
              <a:gd name="connsiteY4" fmla="*/ 24706 h 3297842"/>
              <a:gd name="connsiteX5" fmla="*/ 4184200 w 4214406"/>
              <a:gd name="connsiteY5" fmla="*/ 170179 h 3297842"/>
              <a:gd name="connsiteX6" fmla="*/ 4142636 w 4214406"/>
              <a:gd name="connsiteY6" fmla="*/ 419560 h 329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4406" h="3297842">
                <a:moveTo>
                  <a:pt x="318781" y="3297842"/>
                </a:moveTo>
                <a:cubicBezTo>
                  <a:pt x="140404" y="3001701"/>
                  <a:pt x="-37973" y="2705560"/>
                  <a:pt x="7054" y="2310706"/>
                </a:cubicBezTo>
                <a:cubicBezTo>
                  <a:pt x="52081" y="1915852"/>
                  <a:pt x="199286" y="1297592"/>
                  <a:pt x="588945" y="928715"/>
                </a:cubicBezTo>
                <a:cubicBezTo>
                  <a:pt x="978604" y="559838"/>
                  <a:pt x="1854905" y="248110"/>
                  <a:pt x="2345009" y="97442"/>
                </a:cubicBezTo>
                <a:cubicBezTo>
                  <a:pt x="2835113" y="-53226"/>
                  <a:pt x="3223040" y="12583"/>
                  <a:pt x="3529572" y="24706"/>
                </a:cubicBezTo>
                <a:cubicBezTo>
                  <a:pt x="3836104" y="36829"/>
                  <a:pt x="4082023" y="104370"/>
                  <a:pt x="4184200" y="170179"/>
                </a:cubicBezTo>
                <a:cubicBezTo>
                  <a:pt x="4286377" y="235988"/>
                  <a:pt x="4092413" y="417828"/>
                  <a:pt x="4142636" y="4195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>
            <a:off x="1219574" y="361214"/>
            <a:ext cx="4533801" cy="3544036"/>
          </a:xfrm>
          <a:custGeom>
            <a:avLst/>
            <a:gdLst>
              <a:gd name="connsiteX0" fmla="*/ 361576 w 4533801"/>
              <a:gd name="connsiteY0" fmla="*/ 3544036 h 3544036"/>
              <a:gd name="connsiteX1" fmla="*/ 18676 w 4533801"/>
              <a:gd name="connsiteY1" fmla="*/ 2858236 h 3544036"/>
              <a:gd name="connsiteX2" fmla="*/ 107576 w 4533801"/>
              <a:gd name="connsiteY2" fmla="*/ 1702536 h 3544036"/>
              <a:gd name="connsiteX3" fmla="*/ 628276 w 4533801"/>
              <a:gd name="connsiteY3" fmla="*/ 915136 h 3544036"/>
              <a:gd name="connsiteX4" fmla="*/ 1758576 w 4533801"/>
              <a:gd name="connsiteY4" fmla="*/ 311886 h 3544036"/>
              <a:gd name="connsiteX5" fmla="*/ 2882526 w 4533801"/>
              <a:gd name="connsiteY5" fmla="*/ 13436 h 3544036"/>
              <a:gd name="connsiteX6" fmla="*/ 4076326 w 4533801"/>
              <a:gd name="connsiteY6" fmla="*/ 70586 h 3544036"/>
              <a:gd name="connsiteX7" fmla="*/ 4450976 w 4533801"/>
              <a:gd name="connsiteY7" fmla="*/ 242036 h 3544036"/>
              <a:gd name="connsiteX8" fmla="*/ 4533526 w 4533801"/>
              <a:gd name="connsiteY8" fmla="*/ 464286 h 3544036"/>
              <a:gd name="connsiteX9" fmla="*/ 4438276 w 4533801"/>
              <a:gd name="connsiteY9" fmla="*/ 711936 h 35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33801" h="3544036">
                <a:moveTo>
                  <a:pt x="361576" y="3544036"/>
                </a:moveTo>
                <a:cubicBezTo>
                  <a:pt x="211292" y="3354594"/>
                  <a:pt x="61009" y="3165153"/>
                  <a:pt x="18676" y="2858236"/>
                </a:cubicBezTo>
                <a:cubicBezTo>
                  <a:pt x="-23657" y="2551319"/>
                  <a:pt x="5976" y="2026386"/>
                  <a:pt x="107576" y="1702536"/>
                </a:cubicBezTo>
                <a:cubicBezTo>
                  <a:pt x="209176" y="1378686"/>
                  <a:pt x="353109" y="1146911"/>
                  <a:pt x="628276" y="915136"/>
                </a:cubicBezTo>
                <a:cubicBezTo>
                  <a:pt x="903443" y="683361"/>
                  <a:pt x="1382868" y="462169"/>
                  <a:pt x="1758576" y="311886"/>
                </a:cubicBezTo>
                <a:cubicBezTo>
                  <a:pt x="2134284" y="161603"/>
                  <a:pt x="2496234" y="53653"/>
                  <a:pt x="2882526" y="13436"/>
                </a:cubicBezTo>
                <a:cubicBezTo>
                  <a:pt x="3268818" y="-26781"/>
                  <a:pt x="3814918" y="32486"/>
                  <a:pt x="4076326" y="70586"/>
                </a:cubicBezTo>
                <a:cubicBezTo>
                  <a:pt x="4337734" y="108686"/>
                  <a:pt x="4374776" y="176419"/>
                  <a:pt x="4450976" y="242036"/>
                </a:cubicBezTo>
                <a:cubicBezTo>
                  <a:pt x="4527176" y="307653"/>
                  <a:pt x="4535643" y="385969"/>
                  <a:pt x="4533526" y="464286"/>
                </a:cubicBezTo>
                <a:cubicBezTo>
                  <a:pt x="4531409" y="542603"/>
                  <a:pt x="4382184" y="672778"/>
                  <a:pt x="4438276" y="7119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1489645" y="3778968"/>
            <a:ext cx="91537" cy="12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3854257" y="4541085"/>
            <a:ext cx="33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4148323" y="4572556"/>
                <a:ext cx="68390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23" y="4572556"/>
                <a:ext cx="683905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7080" t="-3333" r="-88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Curved Connector 247"/>
          <p:cNvCxnSpPr>
            <a:stCxn id="34" idx="0"/>
            <a:endCxn id="40" idx="1"/>
          </p:cNvCxnSpPr>
          <p:nvPr/>
        </p:nvCxnSpPr>
        <p:spPr>
          <a:xfrm rot="16200000" flipH="1">
            <a:off x="3940611" y="4344574"/>
            <a:ext cx="167750" cy="1427279"/>
          </a:xfrm>
          <a:prstGeom prst="curvedConnector3">
            <a:avLst>
              <a:gd name="adj1" fmla="val -136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stCxn id="4" idx="3"/>
          </p:cNvCxnSpPr>
          <p:nvPr/>
        </p:nvCxnSpPr>
        <p:spPr>
          <a:xfrm rot="5400000">
            <a:off x="2509006" y="1911412"/>
            <a:ext cx="569307" cy="2776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736655" y="2063708"/>
                <a:ext cx="4159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55" y="2063708"/>
                <a:ext cx="415948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8824" r="-88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Curved Connector 255"/>
          <p:cNvCxnSpPr>
            <a:stCxn id="38" idx="3"/>
          </p:cNvCxnSpPr>
          <p:nvPr/>
        </p:nvCxnSpPr>
        <p:spPr>
          <a:xfrm rot="5400000">
            <a:off x="5466342" y="4630826"/>
            <a:ext cx="582700" cy="43418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/>
              <p:cNvSpPr txBox="1"/>
              <p:nvPr/>
            </p:nvSpPr>
            <p:spPr>
              <a:xfrm>
                <a:off x="5415457" y="4654122"/>
                <a:ext cx="4159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457" y="4654122"/>
                <a:ext cx="415948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8696" r="-724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01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/>
          <p:nvPr/>
        </p:nvSpPr>
        <p:spPr>
          <a:xfrm>
            <a:off x="2757767" y="787885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714267" y="945119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Tight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Unlocked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1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</a:t>
            </a:r>
          </a:p>
        </p:txBody>
      </p:sp>
      <p:sp>
        <p:nvSpPr>
          <p:cNvPr id="83" name="Oval 82"/>
          <p:cNvSpPr/>
          <p:nvPr/>
        </p:nvSpPr>
        <p:spPr>
          <a:xfrm>
            <a:off x="4519892" y="759086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476392" y="916320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Tight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2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</a:t>
            </a:r>
          </a:p>
        </p:txBody>
      </p:sp>
      <p:sp>
        <p:nvSpPr>
          <p:cNvPr id="85" name="Oval 84"/>
          <p:cNvSpPr/>
          <p:nvPr/>
        </p:nvSpPr>
        <p:spPr>
          <a:xfrm>
            <a:off x="1521107" y="2026135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477607" y="2183369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Loose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Unlocked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3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</a:t>
            </a:r>
          </a:p>
        </p:txBody>
      </p:sp>
      <p:sp>
        <p:nvSpPr>
          <p:cNvPr id="87" name="Oval 86"/>
          <p:cNvSpPr/>
          <p:nvPr/>
        </p:nvSpPr>
        <p:spPr>
          <a:xfrm>
            <a:off x="5756552" y="2061786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713052" y="2219020"/>
            <a:ext cx="1263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Tight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Unlocked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1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II</a:t>
            </a:r>
          </a:p>
        </p:txBody>
      </p:sp>
      <p:sp>
        <p:nvSpPr>
          <p:cNvPr id="89" name="Oval 88"/>
          <p:cNvSpPr/>
          <p:nvPr/>
        </p:nvSpPr>
        <p:spPr>
          <a:xfrm>
            <a:off x="2714267" y="4974338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2670767" y="5131572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Loose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Unlocked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3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II</a:t>
            </a:r>
          </a:p>
        </p:txBody>
      </p:sp>
      <p:sp>
        <p:nvSpPr>
          <p:cNvPr id="91" name="Oval 90"/>
          <p:cNvSpPr/>
          <p:nvPr/>
        </p:nvSpPr>
        <p:spPr>
          <a:xfrm>
            <a:off x="1521107" y="3578854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477607" y="3736088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Loose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4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</a:t>
            </a:r>
          </a:p>
        </p:txBody>
      </p:sp>
      <p:sp>
        <p:nvSpPr>
          <p:cNvPr id="93" name="Oval 92"/>
          <p:cNvSpPr/>
          <p:nvPr/>
        </p:nvSpPr>
        <p:spPr>
          <a:xfrm>
            <a:off x="5800052" y="3578854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5756552" y="3736088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Tight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2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II</a:t>
            </a:r>
          </a:p>
        </p:txBody>
      </p:sp>
      <p:sp>
        <p:nvSpPr>
          <p:cNvPr id="95" name="Oval 94"/>
          <p:cNvSpPr/>
          <p:nvPr/>
        </p:nvSpPr>
        <p:spPr>
          <a:xfrm>
            <a:off x="4563392" y="4974338"/>
            <a:ext cx="1193160" cy="1145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519892" y="5131572"/>
            <a:ext cx="12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Cable: Loose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Winch: Locked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4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Valve: II</a:t>
            </a:r>
          </a:p>
        </p:txBody>
      </p:sp>
      <p:cxnSp>
        <p:nvCxnSpPr>
          <p:cNvPr id="97" name="Curved Connector 96"/>
          <p:cNvCxnSpPr>
            <a:stCxn id="84" idx="3"/>
            <a:endCxn id="87" idx="0"/>
          </p:cNvCxnSpPr>
          <p:nvPr/>
        </p:nvCxnSpPr>
        <p:spPr>
          <a:xfrm>
            <a:off x="5756552" y="1331819"/>
            <a:ext cx="596580" cy="7299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1" idx="0"/>
            <a:endCxn id="83" idx="0"/>
          </p:cNvCxnSpPr>
          <p:nvPr/>
        </p:nvCxnSpPr>
        <p:spPr>
          <a:xfrm rot="5400000" flipH="1" flipV="1">
            <a:off x="4221010" y="-107576"/>
            <a:ext cx="28799" cy="1762125"/>
          </a:xfrm>
          <a:prstGeom prst="curvedConnector3">
            <a:avLst>
              <a:gd name="adj1" fmla="val 8937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88" idx="3"/>
            <a:endCxn id="93" idx="6"/>
          </p:cNvCxnSpPr>
          <p:nvPr/>
        </p:nvCxnSpPr>
        <p:spPr>
          <a:xfrm>
            <a:off x="6976370" y="2634519"/>
            <a:ext cx="16842" cy="1517068"/>
          </a:xfrm>
          <a:prstGeom prst="curvedConnector3">
            <a:avLst>
              <a:gd name="adj1" fmla="val 14573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93" idx="0"/>
            <a:endCxn id="87" idx="4"/>
          </p:cNvCxnSpPr>
          <p:nvPr/>
        </p:nvCxnSpPr>
        <p:spPr>
          <a:xfrm rot="16200000" flipV="1">
            <a:off x="6189081" y="3371303"/>
            <a:ext cx="371602" cy="435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endCxn id="81" idx="5"/>
          </p:cNvCxnSpPr>
          <p:nvPr/>
        </p:nvCxnSpPr>
        <p:spPr>
          <a:xfrm rot="10800000">
            <a:off x="3776194" y="1765602"/>
            <a:ext cx="2233189" cy="197048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96" idx="3"/>
            <a:endCxn id="93" idx="5"/>
          </p:cNvCxnSpPr>
          <p:nvPr/>
        </p:nvCxnSpPr>
        <p:spPr>
          <a:xfrm flipV="1">
            <a:off x="5800052" y="4556570"/>
            <a:ext cx="1018426" cy="99050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81" idx="7"/>
            <a:endCxn id="83" idx="1"/>
          </p:cNvCxnSpPr>
          <p:nvPr/>
        </p:nvCxnSpPr>
        <p:spPr>
          <a:xfrm rot="5400000" flipH="1" flipV="1">
            <a:off x="4221010" y="482020"/>
            <a:ext cx="28799" cy="918433"/>
          </a:xfrm>
          <a:prstGeom prst="curvedConnector3">
            <a:avLst>
              <a:gd name="adj1" fmla="val 3186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95" idx="0"/>
            <a:endCxn id="85" idx="5"/>
          </p:cNvCxnSpPr>
          <p:nvPr/>
        </p:nvCxnSpPr>
        <p:spPr>
          <a:xfrm rot="16200000" flipV="1">
            <a:off x="2864510" y="2678875"/>
            <a:ext cx="1970487" cy="26204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85" idx="1"/>
            <a:endCxn id="82" idx="1"/>
          </p:cNvCxnSpPr>
          <p:nvPr/>
        </p:nvCxnSpPr>
        <p:spPr>
          <a:xfrm rot="5400000" flipH="1" flipV="1">
            <a:off x="1788421" y="1268039"/>
            <a:ext cx="833267" cy="101842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478254" y="760378"/>
            <a:ext cx="60205" cy="127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123" name="Curved Connector 122"/>
          <p:cNvCxnSpPr>
            <a:stCxn id="88" idx="1"/>
          </p:cNvCxnSpPr>
          <p:nvPr/>
        </p:nvCxnSpPr>
        <p:spPr>
          <a:xfrm rot="10800000">
            <a:off x="3937116" y="1399293"/>
            <a:ext cx="1775937" cy="1235227"/>
          </a:xfrm>
          <a:prstGeom prst="curvedConnector3">
            <a:avLst>
              <a:gd name="adj1" fmla="val 537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1" idx="4"/>
            <a:endCxn id="90" idx="1"/>
          </p:cNvCxnSpPr>
          <p:nvPr/>
        </p:nvCxnSpPr>
        <p:spPr>
          <a:xfrm rot="16200000" flipH="1">
            <a:off x="1982852" y="4859155"/>
            <a:ext cx="822751" cy="5530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3219320" y="6115177"/>
            <a:ext cx="84495" cy="160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6724650" y="2141480"/>
            <a:ext cx="225062" cy="3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 129"/>
          <p:cNvSpPr/>
          <p:nvPr/>
        </p:nvSpPr>
        <p:spPr>
          <a:xfrm>
            <a:off x="3209925" y="2537433"/>
            <a:ext cx="4086241" cy="3875518"/>
          </a:xfrm>
          <a:custGeom>
            <a:avLst/>
            <a:gdLst>
              <a:gd name="connsiteX0" fmla="*/ 3743325 w 4086241"/>
              <a:gd name="connsiteY0" fmla="*/ 34317 h 3875518"/>
              <a:gd name="connsiteX1" fmla="*/ 3914775 w 4086241"/>
              <a:gd name="connsiteY1" fmla="*/ 81942 h 3875518"/>
              <a:gd name="connsiteX2" fmla="*/ 4086225 w 4086241"/>
              <a:gd name="connsiteY2" fmla="*/ 748692 h 3875518"/>
              <a:gd name="connsiteX3" fmla="*/ 3905250 w 4086241"/>
              <a:gd name="connsiteY3" fmla="*/ 1986942 h 3875518"/>
              <a:gd name="connsiteX4" fmla="*/ 3028950 w 4086241"/>
              <a:gd name="connsiteY4" fmla="*/ 3091842 h 3875518"/>
              <a:gd name="connsiteX5" fmla="*/ 1752600 w 4086241"/>
              <a:gd name="connsiteY5" fmla="*/ 3815742 h 3875518"/>
              <a:gd name="connsiteX6" fmla="*/ 304800 w 4086241"/>
              <a:gd name="connsiteY6" fmla="*/ 3806217 h 3875518"/>
              <a:gd name="connsiteX7" fmla="*/ 0 w 4086241"/>
              <a:gd name="connsiteY7" fmla="*/ 3577617 h 387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6241" h="3875518">
                <a:moveTo>
                  <a:pt x="3743325" y="34317"/>
                </a:moveTo>
                <a:cubicBezTo>
                  <a:pt x="3800475" y="-1402"/>
                  <a:pt x="3857625" y="-37121"/>
                  <a:pt x="3914775" y="81942"/>
                </a:cubicBezTo>
                <a:cubicBezTo>
                  <a:pt x="3971925" y="201005"/>
                  <a:pt x="4087813" y="431192"/>
                  <a:pt x="4086225" y="748692"/>
                </a:cubicBezTo>
                <a:cubicBezTo>
                  <a:pt x="4084637" y="1066192"/>
                  <a:pt x="4081462" y="1596417"/>
                  <a:pt x="3905250" y="1986942"/>
                </a:cubicBezTo>
                <a:cubicBezTo>
                  <a:pt x="3729038" y="2377467"/>
                  <a:pt x="3387725" y="2787042"/>
                  <a:pt x="3028950" y="3091842"/>
                </a:cubicBezTo>
                <a:cubicBezTo>
                  <a:pt x="2670175" y="3396642"/>
                  <a:pt x="2206625" y="3696680"/>
                  <a:pt x="1752600" y="3815742"/>
                </a:cubicBezTo>
                <a:cubicBezTo>
                  <a:pt x="1298575" y="3934805"/>
                  <a:pt x="596900" y="3845904"/>
                  <a:pt x="304800" y="3806217"/>
                </a:cubicBezTo>
                <a:cubicBezTo>
                  <a:pt x="12700" y="3766530"/>
                  <a:pt x="39687" y="3606192"/>
                  <a:pt x="0" y="35776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3038475" y="2143507"/>
            <a:ext cx="4422765" cy="4368242"/>
          </a:xfrm>
          <a:custGeom>
            <a:avLst/>
            <a:gdLst>
              <a:gd name="connsiteX0" fmla="*/ 0 w 4422765"/>
              <a:gd name="connsiteY0" fmla="*/ 3942968 h 4368242"/>
              <a:gd name="connsiteX1" fmla="*/ 133350 w 4422765"/>
              <a:gd name="connsiteY1" fmla="*/ 4228718 h 4368242"/>
              <a:gd name="connsiteX2" fmla="*/ 628650 w 4422765"/>
              <a:gd name="connsiteY2" fmla="*/ 4333493 h 4368242"/>
              <a:gd name="connsiteX3" fmla="*/ 1790700 w 4422765"/>
              <a:gd name="connsiteY3" fmla="*/ 4323968 h 4368242"/>
              <a:gd name="connsiteX4" fmla="*/ 2952750 w 4422765"/>
              <a:gd name="connsiteY4" fmla="*/ 3828668 h 4368242"/>
              <a:gd name="connsiteX5" fmla="*/ 4133850 w 4422765"/>
              <a:gd name="connsiteY5" fmla="*/ 2590418 h 4368242"/>
              <a:gd name="connsiteX6" fmla="*/ 4381500 w 4422765"/>
              <a:gd name="connsiteY6" fmla="*/ 837818 h 4368242"/>
              <a:gd name="connsiteX7" fmla="*/ 4352925 w 4422765"/>
              <a:gd name="connsiteY7" fmla="*/ 94868 h 4368242"/>
              <a:gd name="connsiteX8" fmla="*/ 3714750 w 4422765"/>
              <a:gd name="connsiteY8" fmla="*/ 47243 h 436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22765" h="4368242">
                <a:moveTo>
                  <a:pt x="0" y="3942968"/>
                </a:moveTo>
                <a:cubicBezTo>
                  <a:pt x="14287" y="4053299"/>
                  <a:pt x="28575" y="4163631"/>
                  <a:pt x="133350" y="4228718"/>
                </a:cubicBezTo>
                <a:cubicBezTo>
                  <a:pt x="238125" y="4293805"/>
                  <a:pt x="352425" y="4317618"/>
                  <a:pt x="628650" y="4333493"/>
                </a:cubicBezTo>
                <a:cubicBezTo>
                  <a:pt x="904875" y="4349368"/>
                  <a:pt x="1403350" y="4408105"/>
                  <a:pt x="1790700" y="4323968"/>
                </a:cubicBezTo>
                <a:cubicBezTo>
                  <a:pt x="2178050" y="4239831"/>
                  <a:pt x="2562225" y="4117593"/>
                  <a:pt x="2952750" y="3828668"/>
                </a:cubicBezTo>
                <a:cubicBezTo>
                  <a:pt x="3343275" y="3539743"/>
                  <a:pt x="3895725" y="3088893"/>
                  <a:pt x="4133850" y="2590418"/>
                </a:cubicBezTo>
                <a:cubicBezTo>
                  <a:pt x="4371975" y="2091943"/>
                  <a:pt x="4344988" y="1253743"/>
                  <a:pt x="4381500" y="837818"/>
                </a:cubicBezTo>
                <a:cubicBezTo>
                  <a:pt x="4418012" y="421893"/>
                  <a:pt x="4464050" y="226630"/>
                  <a:pt x="4352925" y="94868"/>
                </a:cubicBezTo>
                <a:cubicBezTo>
                  <a:pt x="4241800" y="-36894"/>
                  <a:pt x="3727450" y="-9907"/>
                  <a:pt x="3714750" y="472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1354155" y="453276"/>
            <a:ext cx="4214406" cy="3297842"/>
          </a:xfrm>
          <a:custGeom>
            <a:avLst/>
            <a:gdLst>
              <a:gd name="connsiteX0" fmla="*/ 318781 w 4214406"/>
              <a:gd name="connsiteY0" fmla="*/ 3297842 h 3297842"/>
              <a:gd name="connsiteX1" fmla="*/ 7054 w 4214406"/>
              <a:gd name="connsiteY1" fmla="*/ 2310706 h 3297842"/>
              <a:gd name="connsiteX2" fmla="*/ 588945 w 4214406"/>
              <a:gd name="connsiteY2" fmla="*/ 928715 h 3297842"/>
              <a:gd name="connsiteX3" fmla="*/ 2345009 w 4214406"/>
              <a:gd name="connsiteY3" fmla="*/ 97442 h 3297842"/>
              <a:gd name="connsiteX4" fmla="*/ 3529572 w 4214406"/>
              <a:gd name="connsiteY4" fmla="*/ 24706 h 3297842"/>
              <a:gd name="connsiteX5" fmla="*/ 4184200 w 4214406"/>
              <a:gd name="connsiteY5" fmla="*/ 170179 h 3297842"/>
              <a:gd name="connsiteX6" fmla="*/ 4142636 w 4214406"/>
              <a:gd name="connsiteY6" fmla="*/ 419560 h 329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4406" h="3297842">
                <a:moveTo>
                  <a:pt x="318781" y="3297842"/>
                </a:moveTo>
                <a:cubicBezTo>
                  <a:pt x="140404" y="3001701"/>
                  <a:pt x="-37973" y="2705560"/>
                  <a:pt x="7054" y="2310706"/>
                </a:cubicBezTo>
                <a:cubicBezTo>
                  <a:pt x="52081" y="1915852"/>
                  <a:pt x="199286" y="1297592"/>
                  <a:pt x="588945" y="928715"/>
                </a:cubicBezTo>
                <a:cubicBezTo>
                  <a:pt x="978604" y="559838"/>
                  <a:pt x="1854905" y="248110"/>
                  <a:pt x="2345009" y="97442"/>
                </a:cubicBezTo>
                <a:cubicBezTo>
                  <a:pt x="2835113" y="-53226"/>
                  <a:pt x="3223040" y="12583"/>
                  <a:pt x="3529572" y="24706"/>
                </a:cubicBezTo>
                <a:cubicBezTo>
                  <a:pt x="3836104" y="36829"/>
                  <a:pt x="4082023" y="104370"/>
                  <a:pt x="4184200" y="170179"/>
                </a:cubicBezTo>
                <a:cubicBezTo>
                  <a:pt x="4286377" y="235988"/>
                  <a:pt x="4092413" y="417828"/>
                  <a:pt x="4142636" y="4195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>
            <a:off x="1219574" y="361214"/>
            <a:ext cx="4533801" cy="3544036"/>
          </a:xfrm>
          <a:custGeom>
            <a:avLst/>
            <a:gdLst>
              <a:gd name="connsiteX0" fmla="*/ 361576 w 4533801"/>
              <a:gd name="connsiteY0" fmla="*/ 3544036 h 3544036"/>
              <a:gd name="connsiteX1" fmla="*/ 18676 w 4533801"/>
              <a:gd name="connsiteY1" fmla="*/ 2858236 h 3544036"/>
              <a:gd name="connsiteX2" fmla="*/ 107576 w 4533801"/>
              <a:gd name="connsiteY2" fmla="*/ 1702536 h 3544036"/>
              <a:gd name="connsiteX3" fmla="*/ 628276 w 4533801"/>
              <a:gd name="connsiteY3" fmla="*/ 915136 h 3544036"/>
              <a:gd name="connsiteX4" fmla="*/ 1758576 w 4533801"/>
              <a:gd name="connsiteY4" fmla="*/ 311886 h 3544036"/>
              <a:gd name="connsiteX5" fmla="*/ 2882526 w 4533801"/>
              <a:gd name="connsiteY5" fmla="*/ 13436 h 3544036"/>
              <a:gd name="connsiteX6" fmla="*/ 4076326 w 4533801"/>
              <a:gd name="connsiteY6" fmla="*/ 70586 h 3544036"/>
              <a:gd name="connsiteX7" fmla="*/ 4450976 w 4533801"/>
              <a:gd name="connsiteY7" fmla="*/ 242036 h 3544036"/>
              <a:gd name="connsiteX8" fmla="*/ 4533526 w 4533801"/>
              <a:gd name="connsiteY8" fmla="*/ 464286 h 3544036"/>
              <a:gd name="connsiteX9" fmla="*/ 4438276 w 4533801"/>
              <a:gd name="connsiteY9" fmla="*/ 711936 h 35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33801" h="3544036">
                <a:moveTo>
                  <a:pt x="361576" y="3544036"/>
                </a:moveTo>
                <a:cubicBezTo>
                  <a:pt x="211292" y="3354594"/>
                  <a:pt x="61009" y="3165153"/>
                  <a:pt x="18676" y="2858236"/>
                </a:cubicBezTo>
                <a:cubicBezTo>
                  <a:pt x="-23657" y="2551319"/>
                  <a:pt x="5976" y="2026386"/>
                  <a:pt x="107576" y="1702536"/>
                </a:cubicBezTo>
                <a:cubicBezTo>
                  <a:pt x="209176" y="1378686"/>
                  <a:pt x="353109" y="1146911"/>
                  <a:pt x="628276" y="915136"/>
                </a:cubicBezTo>
                <a:cubicBezTo>
                  <a:pt x="903443" y="683361"/>
                  <a:pt x="1382868" y="462169"/>
                  <a:pt x="1758576" y="311886"/>
                </a:cubicBezTo>
                <a:cubicBezTo>
                  <a:pt x="2134284" y="161603"/>
                  <a:pt x="2496234" y="53653"/>
                  <a:pt x="2882526" y="13436"/>
                </a:cubicBezTo>
                <a:cubicBezTo>
                  <a:pt x="3268818" y="-26781"/>
                  <a:pt x="3814918" y="32486"/>
                  <a:pt x="4076326" y="70586"/>
                </a:cubicBezTo>
                <a:cubicBezTo>
                  <a:pt x="4337734" y="108686"/>
                  <a:pt x="4374776" y="176419"/>
                  <a:pt x="4450976" y="242036"/>
                </a:cubicBezTo>
                <a:cubicBezTo>
                  <a:pt x="4527176" y="307653"/>
                  <a:pt x="4535643" y="385969"/>
                  <a:pt x="4533526" y="464286"/>
                </a:cubicBezTo>
                <a:cubicBezTo>
                  <a:pt x="4531409" y="542603"/>
                  <a:pt x="4382184" y="672778"/>
                  <a:pt x="4438276" y="7119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1489645" y="3778968"/>
            <a:ext cx="91537" cy="12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89" idx="0"/>
            <a:endCxn id="95" idx="1"/>
          </p:cNvCxnSpPr>
          <p:nvPr/>
        </p:nvCxnSpPr>
        <p:spPr>
          <a:xfrm rot="16200000" flipH="1">
            <a:off x="3940611" y="4344574"/>
            <a:ext cx="167750" cy="1427279"/>
          </a:xfrm>
          <a:prstGeom prst="curvedConnector3">
            <a:avLst>
              <a:gd name="adj1" fmla="val -136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81" idx="3"/>
          </p:cNvCxnSpPr>
          <p:nvPr/>
        </p:nvCxnSpPr>
        <p:spPr>
          <a:xfrm rot="5400000">
            <a:off x="2509006" y="1911412"/>
            <a:ext cx="569307" cy="2776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93" idx="3"/>
          </p:cNvCxnSpPr>
          <p:nvPr/>
        </p:nvCxnSpPr>
        <p:spPr>
          <a:xfrm rot="5400000">
            <a:off x="5466342" y="4630826"/>
            <a:ext cx="582700" cy="43418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686846" y="795678"/>
            <a:ext cx="33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676964" y="2014464"/>
            <a:ext cx="33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906819" y="2275299"/>
            <a:ext cx="33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534042" y="4576781"/>
            <a:ext cx="33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172281" y="1426983"/>
            <a:ext cx="33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188678" y="4970858"/>
            <a:ext cx="33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031873" y="4449445"/>
            <a:ext cx="33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514731" y="3448975"/>
            <a:ext cx="33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313927" y="2295626"/>
            <a:ext cx="33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826397" y="846419"/>
            <a:ext cx="33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493376" y="593136"/>
            <a:ext cx="33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02394" y="4508058"/>
            <a:ext cx="64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or F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645684" y="2986635"/>
            <a:ext cx="64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or F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840662" y="6033871"/>
            <a:ext cx="16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273315" y="5012107"/>
            <a:ext cx="16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614718" y="3340506"/>
            <a:ext cx="16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980795" y="1627353"/>
            <a:ext cx="16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155697" y="3265542"/>
            <a:ext cx="16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64" name="Curved Connector 163"/>
          <p:cNvCxnSpPr>
            <a:stCxn id="85" idx="4"/>
            <a:endCxn id="91" idx="0"/>
          </p:cNvCxnSpPr>
          <p:nvPr/>
        </p:nvCxnSpPr>
        <p:spPr>
          <a:xfrm rot="5400000">
            <a:off x="1914061" y="3375227"/>
            <a:ext cx="407253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088855" y="3221338"/>
            <a:ext cx="33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544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358</Words>
  <Application>Microsoft Macintosh PowerPoint</Application>
  <PresentationFormat>Widescreen</PresentationFormat>
  <Paragraphs>105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Cook</dc:creator>
  <cp:lastModifiedBy>Joshua T. Cook</cp:lastModifiedBy>
  <cp:revision>20</cp:revision>
  <dcterms:created xsi:type="dcterms:W3CDTF">2016-03-10T13:56:32Z</dcterms:created>
  <dcterms:modified xsi:type="dcterms:W3CDTF">2017-01-16T20:58:37Z</dcterms:modified>
</cp:coreProperties>
</file>