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>
        <p:scale>
          <a:sx n="135" d="100"/>
          <a:sy n="135" d="100"/>
        </p:scale>
        <p:origin x="-8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1F59-8DC0-F049-8033-107D98540220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F325-0115-B641-A7E8-B73EDF234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23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1F59-8DC0-F049-8033-107D98540220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F325-0115-B641-A7E8-B73EDF234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93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1F59-8DC0-F049-8033-107D98540220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F325-0115-B641-A7E8-B73EDF234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61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1F59-8DC0-F049-8033-107D98540220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F325-0115-B641-A7E8-B73EDF234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82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1F59-8DC0-F049-8033-107D98540220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F325-0115-B641-A7E8-B73EDF234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48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1F59-8DC0-F049-8033-107D98540220}" type="datetimeFigureOut">
              <a:rPr lang="en-US" smtClean="0"/>
              <a:t>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F325-0115-B641-A7E8-B73EDF234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3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1F59-8DC0-F049-8033-107D98540220}" type="datetimeFigureOut">
              <a:rPr lang="en-US" smtClean="0"/>
              <a:t>1/16/17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F325-0115-B641-A7E8-B73EDF234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18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1F59-8DC0-F049-8033-107D98540220}" type="datetimeFigureOut">
              <a:rPr lang="en-US" smtClean="0"/>
              <a:t>1/16/17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F325-0115-B641-A7E8-B73EDF234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98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1F59-8DC0-F049-8033-107D98540220}" type="datetimeFigureOut">
              <a:rPr lang="en-US" smtClean="0"/>
              <a:t>1/16/17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F325-0115-B641-A7E8-B73EDF234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1F59-8DC0-F049-8033-107D98540220}" type="datetimeFigureOut">
              <a:rPr lang="en-US" smtClean="0"/>
              <a:t>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F325-0115-B641-A7E8-B73EDF234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52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1F59-8DC0-F049-8033-107D98540220}" type="datetimeFigureOut">
              <a:rPr lang="en-US" smtClean="0"/>
              <a:t>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F325-0115-B641-A7E8-B73EDF234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6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E1F59-8DC0-F049-8033-107D98540220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AF325-0115-B641-A7E8-B73EDF234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09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/>
          <p:cNvGrpSpPr/>
          <p:nvPr/>
        </p:nvGrpSpPr>
        <p:grpSpPr>
          <a:xfrm>
            <a:off x="1678310" y="2103295"/>
            <a:ext cx="8288355" cy="3415416"/>
            <a:chOff x="1678310" y="2103295"/>
            <a:chExt cx="8288355" cy="3415416"/>
          </a:xfrm>
        </p:grpSpPr>
        <p:grpSp>
          <p:nvGrpSpPr>
            <p:cNvPr id="88" name="Group 87"/>
            <p:cNvGrpSpPr>
              <a:grpSpLocks noChangeAspect="1"/>
            </p:cNvGrpSpPr>
            <p:nvPr/>
          </p:nvGrpSpPr>
          <p:grpSpPr>
            <a:xfrm>
              <a:off x="1678310" y="4080409"/>
              <a:ext cx="2839060" cy="1438302"/>
              <a:chOff x="6542440" y="2841695"/>
              <a:chExt cx="2348245" cy="1189649"/>
            </a:xfrm>
          </p:grpSpPr>
          <p:sp>
            <p:nvSpPr>
              <p:cNvPr id="89" name="Rectangle 88"/>
              <p:cNvSpPr>
                <a:spLocks noChangeAspect="1"/>
              </p:cNvSpPr>
              <p:nvPr/>
            </p:nvSpPr>
            <p:spPr>
              <a:xfrm>
                <a:off x="8391690" y="3306506"/>
                <a:ext cx="429424" cy="51336"/>
              </a:xfrm>
              <a:prstGeom prst="rect">
                <a:avLst/>
              </a:prstGeom>
              <a:pattFill prst="wdUpDiag">
                <a:fgClr>
                  <a:sysClr val="windowText" lastClr="000000"/>
                </a:fgClr>
                <a:bgClr>
                  <a:sysClr val="window" lastClr="FFFFFF"/>
                </a:bgClr>
              </a:patt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843430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686861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530291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373722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217152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1060582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904013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4747443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90" name="Group 89"/>
              <p:cNvGrpSpPr>
                <a:grpSpLocks noChangeAspect="1"/>
              </p:cNvGrpSpPr>
              <p:nvPr/>
            </p:nvGrpSpPr>
            <p:grpSpPr>
              <a:xfrm>
                <a:off x="6542440" y="2841695"/>
                <a:ext cx="2348245" cy="1189649"/>
                <a:chOff x="-703714" y="-533376"/>
                <a:chExt cx="17013080" cy="8355760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12691418" y="4257958"/>
                  <a:ext cx="3111188" cy="360569"/>
                </a:xfrm>
                <a:prstGeom prst="rect">
                  <a:avLst/>
                </a:prstGeom>
                <a:pattFill prst="wdDnDiag">
                  <a:fgClr>
                    <a:sysClr val="windowText" lastClr="000000"/>
                  </a:fgClr>
                  <a:bgClr>
                    <a:sysClr val="window" lastClr="FFFFFF"/>
                  </a:bgClr>
                </a:patt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843430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686861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5530291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7373722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9217152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1060582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2904013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4747443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12696375" y="2366746"/>
                  <a:ext cx="3111188" cy="360569"/>
                </a:xfrm>
                <a:prstGeom prst="rect">
                  <a:avLst/>
                </a:prstGeom>
                <a:pattFill prst="wdDnDiag">
                  <a:fgClr>
                    <a:sysClr val="windowText" lastClr="000000"/>
                  </a:fgClr>
                  <a:bgClr>
                    <a:sysClr val="window" lastClr="FFFFFF"/>
                  </a:bgClr>
                </a:patt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843430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686861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5530291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7373722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9217152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1060582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2904013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4747443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94" name="Group 93"/>
                <p:cNvGrpSpPr/>
                <p:nvPr/>
              </p:nvGrpSpPr>
              <p:grpSpPr>
                <a:xfrm>
                  <a:off x="-703714" y="-533376"/>
                  <a:ext cx="17013080" cy="8355760"/>
                  <a:chOff x="-856114" y="-533376"/>
                  <a:chExt cx="17013080" cy="8355760"/>
                </a:xfrm>
              </p:grpSpPr>
              <p:sp>
                <p:nvSpPr>
                  <p:cNvPr id="95" name="Rectangle 94"/>
                  <p:cNvSpPr/>
                  <p:nvPr/>
                </p:nvSpPr>
                <p:spPr>
                  <a:xfrm>
                    <a:off x="-845699" y="3922764"/>
                    <a:ext cx="10150191" cy="1499206"/>
                  </a:xfrm>
                  <a:prstGeom prst="rect">
                    <a:avLst/>
                  </a:prstGeom>
                  <a:solidFill>
                    <a:sysClr val="windowText" lastClr="000000">
                      <a:lumMod val="75000"/>
                      <a:lumOff val="25000"/>
                    </a:sysClr>
                  </a:solidFill>
                  <a:ln w="12700" cap="flat" cmpd="sng" algn="ctr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1843430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3686861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5530291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737372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921715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106058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12904013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14747443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96" name="Group 95"/>
                  <p:cNvGrpSpPr/>
                  <p:nvPr/>
                </p:nvGrpSpPr>
                <p:grpSpPr>
                  <a:xfrm>
                    <a:off x="-856113" y="-533376"/>
                    <a:ext cx="17013079" cy="8355760"/>
                    <a:chOff x="-856113" y="-814730"/>
                    <a:chExt cx="17013079" cy="8355760"/>
                  </a:xfrm>
                </p:grpSpPr>
                <p:grpSp>
                  <p:nvGrpSpPr>
                    <p:cNvPr id="104" name="Group 103"/>
                    <p:cNvGrpSpPr/>
                    <p:nvPr/>
                  </p:nvGrpSpPr>
                  <p:grpSpPr>
                    <a:xfrm>
                      <a:off x="-840908" y="-814730"/>
                      <a:ext cx="16997874" cy="8355760"/>
                      <a:chOff x="-17948" y="-951890"/>
                      <a:chExt cx="16997874" cy="8355760"/>
                    </a:xfrm>
                  </p:grpSpPr>
                  <p:sp>
                    <p:nvSpPr>
                      <p:cNvPr id="108" name="Rectangle 107"/>
                      <p:cNvSpPr/>
                      <p:nvPr/>
                    </p:nvSpPr>
                    <p:spPr>
                      <a:xfrm rot="13800000" flipV="1">
                        <a:off x="9291014" y="1363715"/>
                        <a:ext cx="4687786" cy="56576"/>
                      </a:xfrm>
                      <a:prstGeom prst="rect">
                        <a:avLst/>
                      </a:prstGeom>
                      <a:solidFill>
                        <a:srgbClr val="C00000"/>
                      </a:solidFill>
                      <a:ln w="12700" cap="flat" cmpd="sng" algn="ctr">
                        <a:solidFill>
                          <a:srgbClr val="C00000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>
                        <a:defPPr>
                          <a:defRPr lang="en-US"/>
                        </a:defPPr>
                        <a:lvl1pPr marL="0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1843430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3686861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5530291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7373722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9217152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11060582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12904013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14747443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1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09" name="Rectangle 108"/>
                      <p:cNvSpPr/>
                      <p:nvPr/>
                    </p:nvSpPr>
                    <p:spPr>
                      <a:xfrm rot="7800000" flipV="1">
                        <a:off x="9302982" y="5031689"/>
                        <a:ext cx="4687786" cy="56576"/>
                      </a:xfrm>
                      <a:prstGeom prst="rect">
                        <a:avLst/>
                      </a:prstGeom>
                      <a:solidFill>
                        <a:srgbClr val="C00000"/>
                      </a:solidFill>
                      <a:ln w="12700" cap="flat" cmpd="sng" algn="ctr">
                        <a:solidFill>
                          <a:srgbClr val="C00000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>
                        <a:defPPr>
                          <a:defRPr lang="en-US"/>
                        </a:defPPr>
                        <a:lvl1pPr marL="0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1843430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3686861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5530291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7373722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9217152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11060582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12904013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14747443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1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110" name="Group 109"/>
                      <p:cNvGrpSpPr/>
                      <p:nvPr/>
                    </p:nvGrpSpPr>
                    <p:grpSpPr>
                      <a:xfrm>
                        <a:off x="9822858" y="-421707"/>
                        <a:ext cx="7157068" cy="7279706"/>
                        <a:chOff x="3514654" y="-317534"/>
                        <a:chExt cx="7157068" cy="7279706"/>
                      </a:xfrm>
                    </p:grpSpPr>
                    <p:grpSp>
                      <p:nvGrpSpPr>
                        <p:cNvPr id="112" name="Group 111"/>
                        <p:cNvGrpSpPr/>
                        <p:nvPr/>
                      </p:nvGrpSpPr>
                      <p:grpSpPr>
                        <a:xfrm rot="5400000">
                          <a:off x="8134819" y="1655957"/>
                          <a:ext cx="1694986" cy="3378820"/>
                          <a:chOff x="4583152" y="1661531"/>
                          <a:chExt cx="1694986" cy="3378820"/>
                        </a:xfrm>
                      </p:grpSpPr>
                      <p:sp>
                        <p:nvSpPr>
                          <p:cNvPr id="122" name="Rounded Rectangle 121"/>
                          <p:cNvSpPr/>
                          <p:nvPr/>
                        </p:nvSpPr>
                        <p:spPr>
                          <a:xfrm>
                            <a:off x="4901079" y="1661531"/>
                            <a:ext cx="1062038" cy="1888912"/>
                          </a:xfrm>
                          <a:prstGeom prst="roundRect">
                            <a:avLst/>
                          </a:prstGeom>
                          <a:solidFill>
                            <a:srgbClr val="FFC000"/>
                          </a:solidFill>
                          <a:ln w="12700" cap="flat" cmpd="sng" algn="ctr">
                            <a:solidFill>
                              <a:sysClr val="windowText" lastClr="000000"/>
                            </a:solidFill>
                            <a:prstDash val="solid"/>
                            <a:miter lim="800000"/>
                          </a:ln>
                          <a:effectLst/>
                        </p:spPr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843430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686861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5530291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7373722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9217152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11060582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2904013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4747443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marL="0" marR="0" lvl="0" indent="0" algn="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1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123" name="Rounded Rectangle 122"/>
                          <p:cNvSpPr/>
                          <p:nvPr/>
                        </p:nvSpPr>
                        <p:spPr>
                          <a:xfrm>
                            <a:off x="4583152" y="3568391"/>
                            <a:ext cx="1694986" cy="1471960"/>
                          </a:xfrm>
                          <a:prstGeom prst="roundRect">
                            <a:avLst/>
                          </a:prstGeom>
                          <a:solidFill>
                            <a:srgbClr val="FFC000"/>
                          </a:solidFill>
                          <a:ln w="12700" cap="flat" cmpd="sng" algn="ctr">
                            <a:solidFill>
                              <a:sysClr val="windowText" lastClr="000000"/>
                            </a:solidFill>
                            <a:prstDash val="solid"/>
                            <a:miter lim="800000"/>
                          </a:ln>
                          <a:effectLst/>
                        </p:spPr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843430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686861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5530291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7373722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9217152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11060582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2904013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4747443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marL="0" marR="0" lvl="0" indent="0" algn="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1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endParaRPr>
                          </a:p>
                        </p:txBody>
                      </p:sp>
                    </p:grpSp>
                    <p:sp>
                      <p:nvSpPr>
                        <p:cNvPr id="113" name="Block Arc 11"/>
                        <p:cNvSpPr/>
                        <p:nvPr/>
                      </p:nvSpPr>
                      <p:spPr>
                        <a:xfrm rot="16200000">
                          <a:off x="6654163" y="3196000"/>
                          <a:ext cx="942848" cy="298734"/>
                        </a:xfrm>
                        <a:custGeom>
                          <a:avLst/>
                          <a:gdLst>
                            <a:gd name="connsiteX0" fmla="*/ 0 w 1046480"/>
                            <a:gd name="connsiteY0" fmla="*/ 360184 h 720368"/>
                            <a:gd name="connsiteX1" fmla="*/ 523240 w 1046480"/>
                            <a:gd name="connsiteY1" fmla="*/ 0 h 720368"/>
                            <a:gd name="connsiteX2" fmla="*/ 1046480 w 1046480"/>
                            <a:gd name="connsiteY2" fmla="*/ 360184 h 720368"/>
                            <a:gd name="connsiteX3" fmla="*/ 866388 w 1046480"/>
                            <a:gd name="connsiteY3" fmla="*/ 360184 h 720368"/>
                            <a:gd name="connsiteX4" fmla="*/ 523240 w 1046480"/>
                            <a:gd name="connsiteY4" fmla="*/ 180092 h 720368"/>
                            <a:gd name="connsiteX5" fmla="*/ 180092 w 1046480"/>
                            <a:gd name="connsiteY5" fmla="*/ 360184 h 720368"/>
                            <a:gd name="connsiteX6" fmla="*/ 0 w 1046480"/>
                            <a:gd name="connsiteY6" fmla="*/ 360184 h 720368"/>
                            <a:gd name="connsiteX0" fmla="*/ 0 w 1046480"/>
                            <a:gd name="connsiteY0" fmla="*/ 360184 h 360184"/>
                            <a:gd name="connsiteX1" fmla="*/ 523240 w 1046480"/>
                            <a:gd name="connsiteY1" fmla="*/ 0 h 360184"/>
                            <a:gd name="connsiteX2" fmla="*/ 1046480 w 1046480"/>
                            <a:gd name="connsiteY2" fmla="*/ 360184 h 360184"/>
                            <a:gd name="connsiteX3" fmla="*/ 866388 w 1046480"/>
                            <a:gd name="connsiteY3" fmla="*/ 360184 h 360184"/>
                            <a:gd name="connsiteX4" fmla="*/ 502920 w 1046480"/>
                            <a:gd name="connsiteY4" fmla="*/ 108972 h 360184"/>
                            <a:gd name="connsiteX5" fmla="*/ 180092 w 1046480"/>
                            <a:gd name="connsiteY5" fmla="*/ 360184 h 360184"/>
                            <a:gd name="connsiteX6" fmla="*/ 0 w 1046480"/>
                            <a:gd name="connsiteY6" fmla="*/ 360184 h 360184"/>
                            <a:gd name="connsiteX0" fmla="*/ 0 w 1046480"/>
                            <a:gd name="connsiteY0" fmla="*/ 360184 h 380504"/>
                            <a:gd name="connsiteX1" fmla="*/ 523240 w 1046480"/>
                            <a:gd name="connsiteY1" fmla="*/ 0 h 380504"/>
                            <a:gd name="connsiteX2" fmla="*/ 1046480 w 1046480"/>
                            <a:gd name="connsiteY2" fmla="*/ 360184 h 380504"/>
                            <a:gd name="connsiteX3" fmla="*/ 866388 w 1046480"/>
                            <a:gd name="connsiteY3" fmla="*/ 360184 h 380504"/>
                            <a:gd name="connsiteX4" fmla="*/ 502920 w 1046480"/>
                            <a:gd name="connsiteY4" fmla="*/ 108972 h 380504"/>
                            <a:gd name="connsiteX5" fmla="*/ 98812 w 1046480"/>
                            <a:gd name="connsiteY5" fmla="*/ 380504 h 380504"/>
                            <a:gd name="connsiteX6" fmla="*/ 0 w 1046480"/>
                            <a:gd name="connsiteY6" fmla="*/ 360184 h 380504"/>
                            <a:gd name="connsiteX0" fmla="*/ 0 w 1046480"/>
                            <a:gd name="connsiteY0" fmla="*/ 360184 h 380504"/>
                            <a:gd name="connsiteX1" fmla="*/ 523240 w 1046480"/>
                            <a:gd name="connsiteY1" fmla="*/ 0 h 380504"/>
                            <a:gd name="connsiteX2" fmla="*/ 1046480 w 1046480"/>
                            <a:gd name="connsiteY2" fmla="*/ 360184 h 380504"/>
                            <a:gd name="connsiteX3" fmla="*/ 967988 w 1046480"/>
                            <a:gd name="connsiteY3" fmla="*/ 350024 h 380504"/>
                            <a:gd name="connsiteX4" fmla="*/ 502920 w 1046480"/>
                            <a:gd name="connsiteY4" fmla="*/ 108972 h 380504"/>
                            <a:gd name="connsiteX5" fmla="*/ 98812 w 1046480"/>
                            <a:gd name="connsiteY5" fmla="*/ 380504 h 380504"/>
                            <a:gd name="connsiteX6" fmla="*/ 0 w 1046480"/>
                            <a:gd name="connsiteY6" fmla="*/ 360184 h 380504"/>
                            <a:gd name="connsiteX0" fmla="*/ 0 w 1046480"/>
                            <a:gd name="connsiteY0" fmla="*/ 360184 h 365264"/>
                            <a:gd name="connsiteX1" fmla="*/ 523240 w 1046480"/>
                            <a:gd name="connsiteY1" fmla="*/ 0 h 365264"/>
                            <a:gd name="connsiteX2" fmla="*/ 1046480 w 1046480"/>
                            <a:gd name="connsiteY2" fmla="*/ 360184 h 365264"/>
                            <a:gd name="connsiteX3" fmla="*/ 967988 w 1046480"/>
                            <a:gd name="connsiteY3" fmla="*/ 350024 h 365264"/>
                            <a:gd name="connsiteX4" fmla="*/ 502920 w 1046480"/>
                            <a:gd name="connsiteY4" fmla="*/ 108972 h 365264"/>
                            <a:gd name="connsiteX5" fmla="*/ 96272 w 1046480"/>
                            <a:gd name="connsiteY5" fmla="*/ 365264 h 365264"/>
                            <a:gd name="connsiteX6" fmla="*/ 0 w 1046480"/>
                            <a:gd name="connsiteY6" fmla="*/ 360184 h 365264"/>
                            <a:gd name="connsiteX0" fmla="*/ 0 w 1046480"/>
                            <a:gd name="connsiteY0" fmla="*/ 360184 h 360184"/>
                            <a:gd name="connsiteX1" fmla="*/ 523240 w 1046480"/>
                            <a:gd name="connsiteY1" fmla="*/ 0 h 360184"/>
                            <a:gd name="connsiteX2" fmla="*/ 1046480 w 1046480"/>
                            <a:gd name="connsiteY2" fmla="*/ 360184 h 360184"/>
                            <a:gd name="connsiteX3" fmla="*/ 967988 w 1046480"/>
                            <a:gd name="connsiteY3" fmla="*/ 350024 h 360184"/>
                            <a:gd name="connsiteX4" fmla="*/ 502920 w 1046480"/>
                            <a:gd name="connsiteY4" fmla="*/ 108972 h 360184"/>
                            <a:gd name="connsiteX5" fmla="*/ 96272 w 1046480"/>
                            <a:gd name="connsiteY5" fmla="*/ 357644 h 360184"/>
                            <a:gd name="connsiteX6" fmla="*/ 0 w 1046480"/>
                            <a:gd name="connsiteY6" fmla="*/ 360184 h 360184"/>
                            <a:gd name="connsiteX0" fmla="*/ 0 w 1046480"/>
                            <a:gd name="connsiteY0" fmla="*/ 360184 h 360184"/>
                            <a:gd name="connsiteX1" fmla="*/ 523240 w 1046480"/>
                            <a:gd name="connsiteY1" fmla="*/ 0 h 360184"/>
                            <a:gd name="connsiteX2" fmla="*/ 1046480 w 1046480"/>
                            <a:gd name="connsiteY2" fmla="*/ 360184 h 360184"/>
                            <a:gd name="connsiteX3" fmla="*/ 967988 w 1046480"/>
                            <a:gd name="connsiteY3" fmla="*/ 357644 h 360184"/>
                            <a:gd name="connsiteX4" fmla="*/ 502920 w 1046480"/>
                            <a:gd name="connsiteY4" fmla="*/ 108972 h 360184"/>
                            <a:gd name="connsiteX5" fmla="*/ 96272 w 1046480"/>
                            <a:gd name="connsiteY5" fmla="*/ 357644 h 360184"/>
                            <a:gd name="connsiteX6" fmla="*/ 0 w 1046480"/>
                            <a:gd name="connsiteY6" fmla="*/ 360184 h 360184"/>
                            <a:gd name="connsiteX0" fmla="*/ 0 w 1046480"/>
                            <a:gd name="connsiteY0" fmla="*/ 360184 h 360184"/>
                            <a:gd name="connsiteX1" fmla="*/ 523240 w 1046480"/>
                            <a:gd name="connsiteY1" fmla="*/ 0 h 360184"/>
                            <a:gd name="connsiteX2" fmla="*/ 1046480 w 1046480"/>
                            <a:gd name="connsiteY2" fmla="*/ 360184 h 360184"/>
                            <a:gd name="connsiteX3" fmla="*/ 967988 w 1046480"/>
                            <a:gd name="connsiteY3" fmla="*/ 357644 h 360184"/>
                            <a:gd name="connsiteX4" fmla="*/ 515620 w 1046480"/>
                            <a:gd name="connsiteY4" fmla="*/ 81032 h 360184"/>
                            <a:gd name="connsiteX5" fmla="*/ 96272 w 1046480"/>
                            <a:gd name="connsiteY5" fmla="*/ 357644 h 360184"/>
                            <a:gd name="connsiteX6" fmla="*/ 0 w 1046480"/>
                            <a:gd name="connsiteY6" fmla="*/ 360184 h 360184"/>
                            <a:gd name="connsiteX0" fmla="*/ 0 w 1046480"/>
                            <a:gd name="connsiteY0" fmla="*/ 360184 h 360184"/>
                            <a:gd name="connsiteX1" fmla="*/ 523240 w 1046480"/>
                            <a:gd name="connsiteY1" fmla="*/ 0 h 360184"/>
                            <a:gd name="connsiteX2" fmla="*/ 1046480 w 1046480"/>
                            <a:gd name="connsiteY2" fmla="*/ 360184 h 360184"/>
                            <a:gd name="connsiteX3" fmla="*/ 967988 w 1046480"/>
                            <a:gd name="connsiteY3" fmla="*/ 357644 h 360184"/>
                            <a:gd name="connsiteX4" fmla="*/ 515620 w 1046480"/>
                            <a:gd name="connsiteY4" fmla="*/ 81032 h 360184"/>
                            <a:gd name="connsiteX5" fmla="*/ 88652 w 1046480"/>
                            <a:gd name="connsiteY5" fmla="*/ 327164 h 360184"/>
                            <a:gd name="connsiteX6" fmla="*/ 0 w 1046480"/>
                            <a:gd name="connsiteY6" fmla="*/ 360184 h 360184"/>
                            <a:gd name="connsiteX0" fmla="*/ 0 w 1046480"/>
                            <a:gd name="connsiteY0" fmla="*/ 360184 h 360184"/>
                            <a:gd name="connsiteX1" fmla="*/ 523240 w 1046480"/>
                            <a:gd name="connsiteY1" fmla="*/ 0 h 360184"/>
                            <a:gd name="connsiteX2" fmla="*/ 1046480 w 1046480"/>
                            <a:gd name="connsiteY2" fmla="*/ 360184 h 360184"/>
                            <a:gd name="connsiteX3" fmla="*/ 970528 w 1046480"/>
                            <a:gd name="connsiteY3" fmla="*/ 332244 h 360184"/>
                            <a:gd name="connsiteX4" fmla="*/ 515620 w 1046480"/>
                            <a:gd name="connsiteY4" fmla="*/ 81032 h 360184"/>
                            <a:gd name="connsiteX5" fmla="*/ 88652 w 1046480"/>
                            <a:gd name="connsiteY5" fmla="*/ 327164 h 360184"/>
                            <a:gd name="connsiteX6" fmla="*/ 0 w 1046480"/>
                            <a:gd name="connsiteY6" fmla="*/ 360184 h 36018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1046480" h="360184">
                              <a:moveTo>
                                <a:pt x="0" y="360184"/>
                              </a:moveTo>
                              <a:cubicBezTo>
                                <a:pt x="0" y="161260"/>
                                <a:pt x="234263" y="0"/>
                                <a:pt x="523240" y="0"/>
                              </a:cubicBezTo>
                              <a:cubicBezTo>
                                <a:pt x="812217" y="0"/>
                                <a:pt x="1046480" y="161260"/>
                                <a:pt x="1046480" y="360184"/>
                              </a:cubicBezTo>
                              <a:lnTo>
                                <a:pt x="970528" y="332244"/>
                              </a:lnTo>
                              <a:cubicBezTo>
                                <a:pt x="970528" y="232782"/>
                                <a:pt x="705135" y="81032"/>
                                <a:pt x="515620" y="81032"/>
                              </a:cubicBezTo>
                              <a:cubicBezTo>
                                <a:pt x="326105" y="81032"/>
                                <a:pt x="88652" y="227702"/>
                                <a:pt x="88652" y="327164"/>
                              </a:cubicBezTo>
                              <a:lnTo>
                                <a:pt x="0" y="360184"/>
                              </a:lnTo>
                              <a:close/>
                            </a:path>
                          </a:pathLst>
                        </a:custGeom>
                        <a:solidFill>
                          <a:sysClr val="windowText" lastClr="000000">
                            <a:lumMod val="50000"/>
                            <a:lumOff val="50000"/>
                          </a:sysClr>
                        </a:solidFill>
                        <a:ln w="12700" cap="flat" cmpd="sng" algn="ctr">
                          <a:solidFill>
                            <a:sysClr val="windowText" lastClr="000000">
                              <a:lumMod val="50000"/>
                              <a:lumOff val="50000"/>
                            </a:sysClr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>
                          <a:defPPr>
                            <a:defRPr lang="en-US"/>
                          </a:defPPr>
                          <a:lvl1pPr marL="0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1843430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3686861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5530291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7373722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9217152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11060582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12904013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14747443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1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14" name="Rectangle 113"/>
                        <p:cNvSpPr/>
                        <p:nvPr/>
                      </p:nvSpPr>
                      <p:spPr>
                        <a:xfrm>
                          <a:off x="6823627" y="3325557"/>
                          <a:ext cx="460301" cy="45719"/>
                        </a:xfrm>
                        <a:prstGeom prst="rect">
                          <a:avLst/>
                        </a:prstGeom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ln w="12700" cap="flat" cmpd="sng" algn="ctr">
                          <a:solidFill>
                            <a:sysClr val="windowText" lastClr="000000">
                              <a:lumMod val="50000"/>
                              <a:lumOff val="50000"/>
                            </a:sysClr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>
                          <a:defPPr>
                            <a:defRPr lang="en-US"/>
                          </a:defPPr>
                          <a:lvl1pPr marL="0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1843430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3686861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5530291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7373722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9217152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11060582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12904013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14747443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1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15" name="Rectangle 114"/>
                        <p:cNvSpPr/>
                        <p:nvPr/>
                      </p:nvSpPr>
                      <p:spPr>
                        <a:xfrm>
                          <a:off x="3825822" y="3319064"/>
                          <a:ext cx="2954999" cy="45719"/>
                        </a:xfrm>
                        <a:prstGeom prst="rect">
                          <a:avLst/>
                        </a:prstGeom>
                        <a:solidFill>
                          <a:srgbClr val="C00000"/>
                        </a:solidFill>
                        <a:ln w="12700" cap="flat" cmpd="sng" algn="ctr">
                          <a:solidFill>
                            <a:srgbClr val="C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>
                          <a:defPPr>
                            <a:defRPr lang="en-US"/>
                          </a:defPPr>
                          <a:lvl1pPr marL="0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1843430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3686861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5530291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7373722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9217152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11060582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12904013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14747443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1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cxnSp>
                      <p:nvCxnSpPr>
                        <p:cNvPr id="116" name="Straight Connector 115"/>
                        <p:cNvCxnSpPr/>
                        <p:nvPr/>
                      </p:nvCxnSpPr>
                      <p:spPr>
                        <a:xfrm>
                          <a:off x="7015480" y="2884251"/>
                          <a:ext cx="277421" cy="172586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ysClr val="windowText" lastClr="000000">
                              <a:lumMod val="50000"/>
                              <a:lumOff val="50000"/>
                            </a:sysClr>
                          </a:solidFill>
                          <a:prstDash val="solid"/>
                          <a:miter lim="800000"/>
                        </a:ln>
                        <a:effectLst/>
                      </p:spPr>
                    </p:cxnSp>
                    <p:cxnSp>
                      <p:nvCxnSpPr>
                        <p:cNvPr id="117" name="Straight Connector 116"/>
                        <p:cNvCxnSpPr/>
                        <p:nvPr/>
                      </p:nvCxnSpPr>
                      <p:spPr>
                        <a:xfrm flipV="1">
                          <a:off x="6997534" y="3642008"/>
                          <a:ext cx="277420" cy="185092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ysClr val="windowText" lastClr="000000">
                              <a:lumMod val="50000"/>
                              <a:lumOff val="50000"/>
                            </a:sysClr>
                          </a:solidFill>
                          <a:prstDash val="solid"/>
                          <a:miter lim="800000"/>
                        </a:ln>
                        <a:effectLst/>
                      </p:spPr>
                    </p:cxnSp>
                    <p:sp>
                      <p:nvSpPr>
                        <p:cNvPr id="118" name="Rectangle 117"/>
                        <p:cNvSpPr/>
                        <p:nvPr/>
                      </p:nvSpPr>
                      <p:spPr>
                        <a:xfrm rot="2100000">
                          <a:off x="3514654" y="2254958"/>
                          <a:ext cx="3615439" cy="45719"/>
                        </a:xfrm>
                        <a:prstGeom prst="rect">
                          <a:avLst/>
                        </a:prstGeom>
                        <a:solidFill>
                          <a:srgbClr val="C00000"/>
                        </a:solidFill>
                        <a:ln w="12700" cap="flat" cmpd="sng" algn="ctr">
                          <a:solidFill>
                            <a:srgbClr val="C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>
                          <a:defPPr>
                            <a:defRPr lang="en-US"/>
                          </a:defPPr>
                          <a:lvl1pPr marL="0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1843430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3686861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5530291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7373722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9217152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11060582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12904013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14747443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1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19" name="Rectangle 118"/>
                        <p:cNvSpPr/>
                        <p:nvPr/>
                      </p:nvSpPr>
                      <p:spPr>
                        <a:xfrm rot="19500000">
                          <a:off x="3528177" y="4383172"/>
                          <a:ext cx="3615439" cy="45719"/>
                        </a:xfrm>
                        <a:prstGeom prst="rect">
                          <a:avLst/>
                        </a:prstGeom>
                        <a:solidFill>
                          <a:srgbClr val="C00000"/>
                        </a:solidFill>
                        <a:ln w="12700" cap="flat" cmpd="sng" algn="ctr">
                          <a:solidFill>
                            <a:srgbClr val="C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>
                          <a:defPPr>
                            <a:defRPr lang="en-US"/>
                          </a:defPPr>
                          <a:lvl1pPr marL="0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1843430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3686861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5530291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7373722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9217152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11060582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12904013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14747443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1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20" name="Oval 119"/>
                        <p:cNvSpPr/>
                        <p:nvPr/>
                      </p:nvSpPr>
                      <p:spPr>
                        <a:xfrm>
                          <a:off x="6789795" y="3295543"/>
                          <a:ext cx="101600" cy="92763"/>
                        </a:xfrm>
                        <a:prstGeom prst="ellipse">
                          <a:avLst/>
                        </a:prstGeom>
                        <a:solidFill>
                          <a:sysClr val="windowText" lastClr="000000">
                            <a:lumMod val="50000"/>
                            <a:lumOff val="50000"/>
                          </a:sysClr>
                        </a:solidFill>
                        <a:ln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>
                          <a:defPPr>
                            <a:defRPr lang="en-US"/>
                          </a:defPPr>
                          <a:lvl1pPr marL="0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1843430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3686861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5530291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7373722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9217152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11060582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12904013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14747443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1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21" name="Rectangle 120"/>
                        <p:cNvSpPr/>
                        <p:nvPr/>
                      </p:nvSpPr>
                      <p:spPr>
                        <a:xfrm rot="16200000">
                          <a:off x="225680" y="3285252"/>
                          <a:ext cx="7279706" cy="74133"/>
                        </a:xfrm>
                        <a:prstGeom prst="rect">
                          <a:avLst/>
                        </a:prstGeom>
                        <a:solidFill>
                          <a:srgbClr val="C00000"/>
                        </a:solidFill>
                        <a:ln w="12700" cap="flat" cmpd="sng" algn="ctr">
                          <a:solidFill>
                            <a:srgbClr val="C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>
                          <a:defPPr>
                            <a:defRPr lang="en-US"/>
                          </a:defPPr>
                          <a:lvl1pPr marL="0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1843430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3686861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5530291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7373722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9217152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11060582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12904013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14747443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1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sp>
                    <p:nvSpPr>
                      <p:cNvPr id="111" name="Rectangle 110"/>
                      <p:cNvSpPr/>
                      <p:nvPr/>
                    </p:nvSpPr>
                    <p:spPr>
                      <a:xfrm>
                        <a:off x="-17948" y="-421706"/>
                        <a:ext cx="10150191" cy="1499206"/>
                      </a:xfrm>
                      <a:prstGeom prst="rect">
                        <a:avLst/>
                      </a:prstGeom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ln w="12700" cap="flat" cmpd="sng" algn="ctr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>
                        <a:defPPr>
                          <a:defRPr lang="en-US"/>
                        </a:defPPr>
                        <a:lvl1pPr marL="0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1843430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3686861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5530291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7373722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9217152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11060582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12904013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14747443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1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sp>
                  <p:nvSpPr>
                    <p:cNvPr id="105" name="Rectangle 104"/>
                    <p:cNvSpPr/>
                    <p:nvPr/>
                  </p:nvSpPr>
                  <p:spPr>
                    <a:xfrm>
                      <a:off x="-856113" y="1590618"/>
                      <a:ext cx="10150191" cy="1499206"/>
                    </a:xfrm>
                    <a:prstGeom prst="rect">
                      <a:avLst/>
                    </a:prstGeom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ln w="12700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843430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3686861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5530291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7373722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9217152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11060582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12904013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14747443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6" name="Rounded Rectangle 105"/>
                    <p:cNvSpPr/>
                    <p:nvPr/>
                  </p:nvSpPr>
                  <p:spPr>
                    <a:xfrm>
                      <a:off x="-683636" y="-159783"/>
                      <a:ext cx="4838327" cy="1249680"/>
                    </a:xfrm>
                    <a:prstGeom prst="roundRect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843430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3686861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5530291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7373722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9217152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11060582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12904013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14747443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7" name="Rounded Rectangle 106"/>
                    <p:cNvSpPr/>
                    <p:nvPr/>
                  </p:nvSpPr>
                  <p:spPr>
                    <a:xfrm>
                      <a:off x="4313431" y="-159783"/>
                      <a:ext cx="4793837" cy="1249680"/>
                    </a:xfrm>
                    <a:prstGeom prst="roundRect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843430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3686861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5530291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7373722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9217152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11060582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12904013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14747443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97" name="Rectangle 96"/>
                  <p:cNvSpPr/>
                  <p:nvPr/>
                </p:nvSpPr>
                <p:spPr>
                  <a:xfrm>
                    <a:off x="-856114" y="5777965"/>
                    <a:ext cx="10150191" cy="1499206"/>
                  </a:xfrm>
                  <a:prstGeom prst="rect">
                    <a:avLst/>
                  </a:prstGeom>
                  <a:solidFill>
                    <a:sysClr val="windowText" lastClr="000000">
                      <a:lumMod val="75000"/>
                      <a:lumOff val="25000"/>
                    </a:sysClr>
                  </a:solidFill>
                  <a:ln w="12700" cap="flat" cmpd="sng" algn="ctr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1843430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3686861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5530291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737372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921715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106058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12904013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14747443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8" name="Rounded Rectangle 97"/>
                  <p:cNvSpPr/>
                  <p:nvPr/>
                </p:nvSpPr>
                <p:spPr>
                  <a:xfrm>
                    <a:off x="-697216" y="1996735"/>
                    <a:ext cx="4838327" cy="1249680"/>
                  </a:xfrm>
                  <a:prstGeom prst="roundRect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1843430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3686861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5530291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737372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921715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106058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12904013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14747443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9" name="Rounded Rectangle 98"/>
                  <p:cNvSpPr/>
                  <p:nvPr/>
                </p:nvSpPr>
                <p:spPr>
                  <a:xfrm>
                    <a:off x="4300008" y="2015438"/>
                    <a:ext cx="4793837" cy="1249680"/>
                  </a:xfrm>
                  <a:prstGeom prst="roundRect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1843430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3686861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5530291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737372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921715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106058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12904013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14747443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0" name="Rounded Rectangle 99"/>
                  <p:cNvSpPr/>
                  <p:nvPr/>
                </p:nvSpPr>
                <p:spPr>
                  <a:xfrm>
                    <a:off x="-696041" y="4045056"/>
                    <a:ext cx="4838327" cy="1249680"/>
                  </a:xfrm>
                  <a:prstGeom prst="roundRect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1843430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3686861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5530291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737372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921715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106058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12904013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14747443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1" name="Rounded Rectangle 100"/>
                  <p:cNvSpPr/>
                  <p:nvPr/>
                </p:nvSpPr>
                <p:spPr>
                  <a:xfrm>
                    <a:off x="4302914" y="4048895"/>
                    <a:ext cx="4793836" cy="1249680"/>
                  </a:xfrm>
                  <a:prstGeom prst="roundRect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1843430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3686861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5530291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737372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921715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106058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12904013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14747443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2" name="Rounded Rectangle 101"/>
                  <p:cNvSpPr/>
                  <p:nvPr/>
                </p:nvSpPr>
                <p:spPr>
                  <a:xfrm>
                    <a:off x="-683636" y="5901637"/>
                    <a:ext cx="4838327" cy="1249680"/>
                  </a:xfrm>
                  <a:prstGeom prst="roundRect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1843430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3686861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5530291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737372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921715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106058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12904013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14747443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3" name="Rounded Rectangle 102"/>
                  <p:cNvSpPr/>
                  <p:nvPr/>
                </p:nvSpPr>
                <p:spPr>
                  <a:xfrm>
                    <a:off x="4313431" y="5926723"/>
                    <a:ext cx="4793837" cy="1249680"/>
                  </a:xfrm>
                  <a:prstGeom prst="roundRect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1843430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3686861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5530291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737372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921715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106058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12904013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14747443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91" name="Rectangle 90"/>
              <p:cNvSpPr>
                <a:spLocks noChangeAspect="1"/>
              </p:cNvSpPr>
              <p:nvPr/>
            </p:nvSpPr>
            <p:spPr>
              <a:xfrm>
                <a:off x="8391314" y="3574418"/>
                <a:ext cx="429424" cy="51336"/>
              </a:xfrm>
              <a:prstGeom prst="rect">
                <a:avLst/>
              </a:prstGeom>
              <a:pattFill prst="wdUpDiag">
                <a:fgClr>
                  <a:sysClr val="windowText" lastClr="000000"/>
                </a:fgClr>
                <a:bgClr>
                  <a:sysClr val="window" lastClr="FFFFFF"/>
                </a:bgClr>
              </a:patt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843430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686861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530291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373722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217152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1060582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904013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4747443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7" name="Group 86"/>
            <p:cNvGrpSpPr>
              <a:grpSpLocks noChangeAspect="1"/>
            </p:cNvGrpSpPr>
            <p:nvPr/>
          </p:nvGrpSpPr>
          <p:grpSpPr>
            <a:xfrm>
              <a:off x="6097909" y="2719531"/>
              <a:ext cx="2839060" cy="1438302"/>
              <a:chOff x="6542440" y="2841695"/>
              <a:chExt cx="2348245" cy="1189649"/>
            </a:xfrm>
          </p:grpSpPr>
          <p:sp>
            <p:nvSpPr>
              <p:cNvPr id="5" name="Rectangle 4"/>
              <p:cNvSpPr>
                <a:spLocks noChangeAspect="1"/>
              </p:cNvSpPr>
              <p:nvPr/>
            </p:nvSpPr>
            <p:spPr>
              <a:xfrm>
                <a:off x="8391690" y="3306506"/>
                <a:ext cx="429424" cy="51336"/>
              </a:xfrm>
              <a:prstGeom prst="rect">
                <a:avLst/>
              </a:prstGeom>
              <a:pattFill prst="wdUpDiag">
                <a:fgClr>
                  <a:sysClr val="windowText" lastClr="000000"/>
                </a:fgClr>
                <a:bgClr>
                  <a:sysClr val="window" lastClr="FFFFFF"/>
                </a:bgClr>
              </a:patt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843430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686861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530291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373722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217152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1060582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904013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4747443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7" name="Group 6"/>
              <p:cNvGrpSpPr>
                <a:grpSpLocks noChangeAspect="1"/>
              </p:cNvGrpSpPr>
              <p:nvPr/>
            </p:nvGrpSpPr>
            <p:grpSpPr>
              <a:xfrm>
                <a:off x="6542440" y="2841695"/>
                <a:ext cx="2348245" cy="1189649"/>
                <a:chOff x="-703714" y="-533376"/>
                <a:chExt cx="17013080" cy="835576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12691418" y="4257958"/>
                  <a:ext cx="3111188" cy="360569"/>
                </a:xfrm>
                <a:prstGeom prst="rect">
                  <a:avLst/>
                </a:prstGeom>
                <a:pattFill prst="wdDnDiag">
                  <a:fgClr>
                    <a:sysClr val="windowText" lastClr="000000"/>
                  </a:fgClr>
                  <a:bgClr>
                    <a:sysClr val="window" lastClr="FFFFFF"/>
                  </a:bgClr>
                </a:patt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843430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686861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5530291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7373722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9217152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1060582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2904013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4747443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12696375" y="2366746"/>
                  <a:ext cx="3111188" cy="360569"/>
                </a:xfrm>
                <a:prstGeom prst="rect">
                  <a:avLst/>
                </a:prstGeom>
                <a:pattFill prst="wdDnDiag">
                  <a:fgClr>
                    <a:sysClr val="windowText" lastClr="000000"/>
                  </a:fgClr>
                  <a:bgClr>
                    <a:sysClr val="window" lastClr="FFFFFF"/>
                  </a:bgClr>
                </a:patt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843430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686861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5530291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7373722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9217152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1060582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2904013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4747443" algn="l" defTabSz="3686861" rtl="0" eaLnBrk="1" latinLnBrk="0" hangingPunct="1">
                    <a:defRPr sz="725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-703714" y="-533376"/>
                  <a:ext cx="17013080" cy="8355760"/>
                  <a:chOff x="-856114" y="-533376"/>
                  <a:chExt cx="17013080" cy="835576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-845699" y="3922764"/>
                    <a:ext cx="10150191" cy="1499206"/>
                  </a:xfrm>
                  <a:prstGeom prst="rect">
                    <a:avLst/>
                  </a:prstGeom>
                  <a:solidFill>
                    <a:sysClr val="windowText" lastClr="000000">
                      <a:lumMod val="75000"/>
                      <a:lumOff val="25000"/>
                    </a:sysClr>
                  </a:solidFill>
                  <a:ln w="12700" cap="flat" cmpd="sng" algn="ctr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1843430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3686861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5530291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737372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921715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106058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12904013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14747443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-856113" y="-533376"/>
                    <a:ext cx="17013079" cy="8355760"/>
                    <a:chOff x="-856113" y="-814730"/>
                    <a:chExt cx="17013079" cy="8355760"/>
                  </a:xfrm>
                </p:grpSpPr>
                <p:grpSp>
                  <p:nvGrpSpPr>
                    <p:cNvPr id="31" name="Group 30"/>
                    <p:cNvGrpSpPr/>
                    <p:nvPr/>
                  </p:nvGrpSpPr>
                  <p:grpSpPr>
                    <a:xfrm>
                      <a:off x="-840908" y="-814730"/>
                      <a:ext cx="16997874" cy="8355760"/>
                      <a:chOff x="-17948" y="-951890"/>
                      <a:chExt cx="16997874" cy="8355760"/>
                    </a:xfrm>
                  </p:grpSpPr>
                  <p:sp>
                    <p:nvSpPr>
                      <p:cNvPr id="35" name="Rectangle 34"/>
                      <p:cNvSpPr/>
                      <p:nvPr/>
                    </p:nvSpPr>
                    <p:spPr>
                      <a:xfrm rot="13800000" flipV="1">
                        <a:off x="9291014" y="1363715"/>
                        <a:ext cx="4687786" cy="56576"/>
                      </a:xfrm>
                      <a:prstGeom prst="rect">
                        <a:avLst/>
                      </a:prstGeom>
                      <a:solidFill>
                        <a:srgbClr val="C00000"/>
                      </a:solidFill>
                      <a:ln w="12700" cap="flat" cmpd="sng" algn="ctr">
                        <a:solidFill>
                          <a:srgbClr val="C00000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>
                        <a:defPPr>
                          <a:defRPr lang="en-US"/>
                        </a:defPPr>
                        <a:lvl1pPr marL="0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1843430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3686861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5530291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7373722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9217152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11060582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12904013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14747443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1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6" name="Rectangle 35"/>
                      <p:cNvSpPr/>
                      <p:nvPr/>
                    </p:nvSpPr>
                    <p:spPr>
                      <a:xfrm rot="7800000" flipV="1">
                        <a:off x="9302982" y="5031689"/>
                        <a:ext cx="4687786" cy="56576"/>
                      </a:xfrm>
                      <a:prstGeom prst="rect">
                        <a:avLst/>
                      </a:prstGeom>
                      <a:solidFill>
                        <a:srgbClr val="C00000"/>
                      </a:solidFill>
                      <a:ln w="12700" cap="flat" cmpd="sng" algn="ctr">
                        <a:solidFill>
                          <a:srgbClr val="C00000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>
                        <a:defPPr>
                          <a:defRPr lang="en-US"/>
                        </a:defPPr>
                        <a:lvl1pPr marL="0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1843430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3686861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5530291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7373722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9217152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11060582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12904013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14747443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1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37" name="Group 36"/>
                      <p:cNvGrpSpPr/>
                      <p:nvPr/>
                    </p:nvGrpSpPr>
                    <p:grpSpPr>
                      <a:xfrm>
                        <a:off x="9822858" y="-421707"/>
                        <a:ext cx="7157068" cy="7279706"/>
                        <a:chOff x="3514654" y="-317534"/>
                        <a:chExt cx="7157068" cy="7279706"/>
                      </a:xfrm>
                    </p:grpSpPr>
                    <p:grpSp>
                      <p:nvGrpSpPr>
                        <p:cNvPr id="39" name="Group 38"/>
                        <p:cNvGrpSpPr/>
                        <p:nvPr/>
                      </p:nvGrpSpPr>
                      <p:grpSpPr>
                        <a:xfrm rot="5400000">
                          <a:off x="8134819" y="1655957"/>
                          <a:ext cx="1694986" cy="3378820"/>
                          <a:chOff x="4583152" y="1661531"/>
                          <a:chExt cx="1694986" cy="3378820"/>
                        </a:xfrm>
                      </p:grpSpPr>
                      <p:sp>
                        <p:nvSpPr>
                          <p:cNvPr id="49" name="Rounded Rectangle 48"/>
                          <p:cNvSpPr/>
                          <p:nvPr/>
                        </p:nvSpPr>
                        <p:spPr>
                          <a:xfrm>
                            <a:off x="4901079" y="1661531"/>
                            <a:ext cx="1062038" cy="1888912"/>
                          </a:xfrm>
                          <a:prstGeom prst="roundRect">
                            <a:avLst/>
                          </a:prstGeom>
                          <a:solidFill>
                            <a:srgbClr val="FFC000"/>
                          </a:solidFill>
                          <a:ln w="12700" cap="flat" cmpd="sng" algn="ctr">
                            <a:solidFill>
                              <a:sysClr val="windowText" lastClr="000000"/>
                            </a:solidFill>
                            <a:prstDash val="solid"/>
                            <a:miter lim="800000"/>
                          </a:ln>
                          <a:effectLst/>
                        </p:spPr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843430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686861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5530291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7373722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9217152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11060582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2904013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4747443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marL="0" marR="0" lvl="0" indent="0" algn="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1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0" name="Rounded Rectangle 49"/>
                          <p:cNvSpPr/>
                          <p:nvPr/>
                        </p:nvSpPr>
                        <p:spPr>
                          <a:xfrm>
                            <a:off x="4583152" y="3568391"/>
                            <a:ext cx="1694986" cy="1471960"/>
                          </a:xfrm>
                          <a:prstGeom prst="roundRect">
                            <a:avLst/>
                          </a:prstGeom>
                          <a:solidFill>
                            <a:srgbClr val="FFC000"/>
                          </a:solidFill>
                          <a:ln w="12700" cap="flat" cmpd="sng" algn="ctr">
                            <a:solidFill>
                              <a:sysClr val="windowText" lastClr="000000"/>
                            </a:solidFill>
                            <a:prstDash val="solid"/>
                            <a:miter lim="800000"/>
                          </a:ln>
                          <a:effectLst/>
                        </p:spPr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843430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686861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5530291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7373722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9217152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11060582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2904013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4747443" algn="l" defTabSz="3686861" rtl="0" eaLnBrk="1" latinLnBrk="0" hangingPunct="1">
                              <a:defRPr sz="7258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marL="0" marR="0" lvl="0" indent="0" algn="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1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endParaRPr>
                          </a:p>
                        </p:txBody>
                      </p:sp>
                    </p:grpSp>
                    <p:sp>
                      <p:nvSpPr>
                        <p:cNvPr id="40" name="Block Arc 11"/>
                        <p:cNvSpPr/>
                        <p:nvPr/>
                      </p:nvSpPr>
                      <p:spPr>
                        <a:xfrm rot="16200000">
                          <a:off x="6654163" y="3196000"/>
                          <a:ext cx="942848" cy="298734"/>
                        </a:xfrm>
                        <a:custGeom>
                          <a:avLst/>
                          <a:gdLst>
                            <a:gd name="connsiteX0" fmla="*/ 0 w 1046480"/>
                            <a:gd name="connsiteY0" fmla="*/ 360184 h 720368"/>
                            <a:gd name="connsiteX1" fmla="*/ 523240 w 1046480"/>
                            <a:gd name="connsiteY1" fmla="*/ 0 h 720368"/>
                            <a:gd name="connsiteX2" fmla="*/ 1046480 w 1046480"/>
                            <a:gd name="connsiteY2" fmla="*/ 360184 h 720368"/>
                            <a:gd name="connsiteX3" fmla="*/ 866388 w 1046480"/>
                            <a:gd name="connsiteY3" fmla="*/ 360184 h 720368"/>
                            <a:gd name="connsiteX4" fmla="*/ 523240 w 1046480"/>
                            <a:gd name="connsiteY4" fmla="*/ 180092 h 720368"/>
                            <a:gd name="connsiteX5" fmla="*/ 180092 w 1046480"/>
                            <a:gd name="connsiteY5" fmla="*/ 360184 h 720368"/>
                            <a:gd name="connsiteX6" fmla="*/ 0 w 1046480"/>
                            <a:gd name="connsiteY6" fmla="*/ 360184 h 720368"/>
                            <a:gd name="connsiteX0" fmla="*/ 0 w 1046480"/>
                            <a:gd name="connsiteY0" fmla="*/ 360184 h 360184"/>
                            <a:gd name="connsiteX1" fmla="*/ 523240 w 1046480"/>
                            <a:gd name="connsiteY1" fmla="*/ 0 h 360184"/>
                            <a:gd name="connsiteX2" fmla="*/ 1046480 w 1046480"/>
                            <a:gd name="connsiteY2" fmla="*/ 360184 h 360184"/>
                            <a:gd name="connsiteX3" fmla="*/ 866388 w 1046480"/>
                            <a:gd name="connsiteY3" fmla="*/ 360184 h 360184"/>
                            <a:gd name="connsiteX4" fmla="*/ 502920 w 1046480"/>
                            <a:gd name="connsiteY4" fmla="*/ 108972 h 360184"/>
                            <a:gd name="connsiteX5" fmla="*/ 180092 w 1046480"/>
                            <a:gd name="connsiteY5" fmla="*/ 360184 h 360184"/>
                            <a:gd name="connsiteX6" fmla="*/ 0 w 1046480"/>
                            <a:gd name="connsiteY6" fmla="*/ 360184 h 360184"/>
                            <a:gd name="connsiteX0" fmla="*/ 0 w 1046480"/>
                            <a:gd name="connsiteY0" fmla="*/ 360184 h 380504"/>
                            <a:gd name="connsiteX1" fmla="*/ 523240 w 1046480"/>
                            <a:gd name="connsiteY1" fmla="*/ 0 h 380504"/>
                            <a:gd name="connsiteX2" fmla="*/ 1046480 w 1046480"/>
                            <a:gd name="connsiteY2" fmla="*/ 360184 h 380504"/>
                            <a:gd name="connsiteX3" fmla="*/ 866388 w 1046480"/>
                            <a:gd name="connsiteY3" fmla="*/ 360184 h 380504"/>
                            <a:gd name="connsiteX4" fmla="*/ 502920 w 1046480"/>
                            <a:gd name="connsiteY4" fmla="*/ 108972 h 380504"/>
                            <a:gd name="connsiteX5" fmla="*/ 98812 w 1046480"/>
                            <a:gd name="connsiteY5" fmla="*/ 380504 h 380504"/>
                            <a:gd name="connsiteX6" fmla="*/ 0 w 1046480"/>
                            <a:gd name="connsiteY6" fmla="*/ 360184 h 380504"/>
                            <a:gd name="connsiteX0" fmla="*/ 0 w 1046480"/>
                            <a:gd name="connsiteY0" fmla="*/ 360184 h 380504"/>
                            <a:gd name="connsiteX1" fmla="*/ 523240 w 1046480"/>
                            <a:gd name="connsiteY1" fmla="*/ 0 h 380504"/>
                            <a:gd name="connsiteX2" fmla="*/ 1046480 w 1046480"/>
                            <a:gd name="connsiteY2" fmla="*/ 360184 h 380504"/>
                            <a:gd name="connsiteX3" fmla="*/ 967988 w 1046480"/>
                            <a:gd name="connsiteY3" fmla="*/ 350024 h 380504"/>
                            <a:gd name="connsiteX4" fmla="*/ 502920 w 1046480"/>
                            <a:gd name="connsiteY4" fmla="*/ 108972 h 380504"/>
                            <a:gd name="connsiteX5" fmla="*/ 98812 w 1046480"/>
                            <a:gd name="connsiteY5" fmla="*/ 380504 h 380504"/>
                            <a:gd name="connsiteX6" fmla="*/ 0 w 1046480"/>
                            <a:gd name="connsiteY6" fmla="*/ 360184 h 380504"/>
                            <a:gd name="connsiteX0" fmla="*/ 0 w 1046480"/>
                            <a:gd name="connsiteY0" fmla="*/ 360184 h 365264"/>
                            <a:gd name="connsiteX1" fmla="*/ 523240 w 1046480"/>
                            <a:gd name="connsiteY1" fmla="*/ 0 h 365264"/>
                            <a:gd name="connsiteX2" fmla="*/ 1046480 w 1046480"/>
                            <a:gd name="connsiteY2" fmla="*/ 360184 h 365264"/>
                            <a:gd name="connsiteX3" fmla="*/ 967988 w 1046480"/>
                            <a:gd name="connsiteY3" fmla="*/ 350024 h 365264"/>
                            <a:gd name="connsiteX4" fmla="*/ 502920 w 1046480"/>
                            <a:gd name="connsiteY4" fmla="*/ 108972 h 365264"/>
                            <a:gd name="connsiteX5" fmla="*/ 96272 w 1046480"/>
                            <a:gd name="connsiteY5" fmla="*/ 365264 h 365264"/>
                            <a:gd name="connsiteX6" fmla="*/ 0 w 1046480"/>
                            <a:gd name="connsiteY6" fmla="*/ 360184 h 365264"/>
                            <a:gd name="connsiteX0" fmla="*/ 0 w 1046480"/>
                            <a:gd name="connsiteY0" fmla="*/ 360184 h 360184"/>
                            <a:gd name="connsiteX1" fmla="*/ 523240 w 1046480"/>
                            <a:gd name="connsiteY1" fmla="*/ 0 h 360184"/>
                            <a:gd name="connsiteX2" fmla="*/ 1046480 w 1046480"/>
                            <a:gd name="connsiteY2" fmla="*/ 360184 h 360184"/>
                            <a:gd name="connsiteX3" fmla="*/ 967988 w 1046480"/>
                            <a:gd name="connsiteY3" fmla="*/ 350024 h 360184"/>
                            <a:gd name="connsiteX4" fmla="*/ 502920 w 1046480"/>
                            <a:gd name="connsiteY4" fmla="*/ 108972 h 360184"/>
                            <a:gd name="connsiteX5" fmla="*/ 96272 w 1046480"/>
                            <a:gd name="connsiteY5" fmla="*/ 357644 h 360184"/>
                            <a:gd name="connsiteX6" fmla="*/ 0 w 1046480"/>
                            <a:gd name="connsiteY6" fmla="*/ 360184 h 360184"/>
                            <a:gd name="connsiteX0" fmla="*/ 0 w 1046480"/>
                            <a:gd name="connsiteY0" fmla="*/ 360184 h 360184"/>
                            <a:gd name="connsiteX1" fmla="*/ 523240 w 1046480"/>
                            <a:gd name="connsiteY1" fmla="*/ 0 h 360184"/>
                            <a:gd name="connsiteX2" fmla="*/ 1046480 w 1046480"/>
                            <a:gd name="connsiteY2" fmla="*/ 360184 h 360184"/>
                            <a:gd name="connsiteX3" fmla="*/ 967988 w 1046480"/>
                            <a:gd name="connsiteY3" fmla="*/ 357644 h 360184"/>
                            <a:gd name="connsiteX4" fmla="*/ 502920 w 1046480"/>
                            <a:gd name="connsiteY4" fmla="*/ 108972 h 360184"/>
                            <a:gd name="connsiteX5" fmla="*/ 96272 w 1046480"/>
                            <a:gd name="connsiteY5" fmla="*/ 357644 h 360184"/>
                            <a:gd name="connsiteX6" fmla="*/ 0 w 1046480"/>
                            <a:gd name="connsiteY6" fmla="*/ 360184 h 360184"/>
                            <a:gd name="connsiteX0" fmla="*/ 0 w 1046480"/>
                            <a:gd name="connsiteY0" fmla="*/ 360184 h 360184"/>
                            <a:gd name="connsiteX1" fmla="*/ 523240 w 1046480"/>
                            <a:gd name="connsiteY1" fmla="*/ 0 h 360184"/>
                            <a:gd name="connsiteX2" fmla="*/ 1046480 w 1046480"/>
                            <a:gd name="connsiteY2" fmla="*/ 360184 h 360184"/>
                            <a:gd name="connsiteX3" fmla="*/ 967988 w 1046480"/>
                            <a:gd name="connsiteY3" fmla="*/ 357644 h 360184"/>
                            <a:gd name="connsiteX4" fmla="*/ 515620 w 1046480"/>
                            <a:gd name="connsiteY4" fmla="*/ 81032 h 360184"/>
                            <a:gd name="connsiteX5" fmla="*/ 96272 w 1046480"/>
                            <a:gd name="connsiteY5" fmla="*/ 357644 h 360184"/>
                            <a:gd name="connsiteX6" fmla="*/ 0 w 1046480"/>
                            <a:gd name="connsiteY6" fmla="*/ 360184 h 360184"/>
                            <a:gd name="connsiteX0" fmla="*/ 0 w 1046480"/>
                            <a:gd name="connsiteY0" fmla="*/ 360184 h 360184"/>
                            <a:gd name="connsiteX1" fmla="*/ 523240 w 1046480"/>
                            <a:gd name="connsiteY1" fmla="*/ 0 h 360184"/>
                            <a:gd name="connsiteX2" fmla="*/ 1046480 w 1046480"/>
                            <a:gd name="connsiteY2" fmla="*/ 360184 h 360184"/>
                            <a:gd name="connsiteX3" fmla="*/ 967988 w 1046480"/>
                            <a:gd name="connsiteY3" fmla="*/ 357644 h 360184"/>
                            <a:gd name="connsiteX4" fmla="*/ 515620 w 1046480"/>
                            <a:gd name="connsiteY4" fmla="*/ 81032 h 360184"/>
                            <a:gd name="connsiteX5" fmla="*/ 88652 w 1046480"/>
                            <a:gd name="connsiteY5" fmla="*/ 327164 h 360184"/>
                            <a:gd name="connsiteX6" fmla="*/ 0 w 1046480"/>
                            <a:gd name="connsiteY6" fmla="*/ 360184 h 360184"/>
                            <a:gd name="connsiteX0" fmla="*/ 0 w 1046480"/>
                            <a:gd name="connsiteY0" fmla="*/ 360184 h 360184"/>
                            <a:gd name="connsiteX1" fmla="*/ 523240 w 1046480"/>
                            <a:gd name="connsiteY1" fmla="*/ 0 h 360184"/>
                            <a:gd name="connsiteX2" fmla="*/ 1046480 w 1046480"/>
                            <a:gd name="connsiteY2" fmla="*/ 360184 h 360184"/>
                            <a:gd name="connsiteX3" fmla="*/ 970528 w 1046480"/>
                            <a:gd name="connsiteY3" fmla="*/ 332244 h 360184"/>
                            <a:gd name="connsiteX4" fmla="*/ 515620 w 1046480"/>
                            <a:gd name="connsiteY4" fmla="*/ 81032 h 360184"/>
                            <a:gd name="connsiteX5" fmla="*/ 88652 w 1046480"/>
                            <a:gd name="connsiteY5" fmla="*/ 327164 h 360184"/>
                            <a:gd name="connsiteX6" fmla="*/ 0 w 1046480"/>
                            <a:gd name="connsiteY6" fmla="*/ 360184 h 36018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1046480" h="360184">
                              <a:moveTo>
                                <a:pt x="0" y="360184"/>
                              </a:moveTo>
                              <a:cubicBezTo>
                                <a:pt x="0" y="161260"/>
                                <a:pt x="234263" y="0"/>
                                <a:pt x="523240" y="0"/>
                              </a:cubicBezTo>
                              <a:cubicBezTo>
                                <a:pt x="812217" y="0"/>
                                <a:pt x="1046480" y="161260"/>
                                <a:pt x="1046480" y="360184"/>
                              </a:cubicBezTo>
                              <a:lnTo>
                                <a:pt x="970528" y="332244"/>
                              </a:lnTo>
                              <a:cubicBezTo>
                                <a:pt x="970528" y="232782"/>
                                <a:pt x="705135" y="81032"/>
                                <a:pt x="515620" y="81032"/>
                              </a:cubicBezTo>
                              <a:cubicBezTo>
                                <a:pt x="326105" y="81032"/>
                                <a:pt x="88652" y="227702"/>
                                <a:pt x="88652" y="327164"/>
                              </a:cubicBezTo>
                              <a:lnTo>
                                <a:pt x="0" y="360184"/>
                              </a:lnTo>
                              <a:close/>
                            </a:path>
                          </a:pathLst>
                        </a:custGeom>
                        <a:solidFill>
                          <a:sysClr val="windowText" lastClr="000000">
                            <a:lumMod val="50000"/>
                            <a:lumOff val="50000"/>
                          </a:sysClr>
                        </a:solidFill>
                        <a:ln w="12700" cap="flat" cmpd="sng" algn="ctr">
                          <a:solidFill>
                            <a:sysClr val="windowText" lastClr="000000">
                              <a:lumMod val="50000"/>
                              <a:lumOff val="50000"/>
                            </a:sysClr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>
                          <a:defPPr>
                            <a:defRPr lang="en-US"/>
                          </a:defPPr>
                          <a:lvl1pPr marL="0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1843430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3686861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5530291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7373722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9217152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11060582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12904013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14747443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1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1" name="Rectangle 40"/>
                        <p:cNvSpPr/>
                        <p:nvPr/>
                      </p:nvSpPr>
                      <p:spPr>
                        <a:xfrm>
                          <a:off x="6823627" y="3325557"/>
                          <a:ext cx="460301" cy="45719"/>
                        </a:xfrm>
                        <a:prstGeom prst="rect">
                          <a:avLst/>
                        </a:prstGeom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ln w="12700" cap="flat" cmpd="sng" algn="ctr">
                          <a:solidFill>
                            <a:sysClr val="windowText" lastClr="000000">
                              <a:lumMod val="50000"/>
                              <a:lumOff val="50000"/>
                            </a:sysClr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>
                          <a:defPPr>
                            <a:defRPr lang="en-US"/>
                          </a:defPPr>
                          <a:lvl1pPr marL="0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1843430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3686861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5530291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7373722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9217152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11060582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12904013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14747443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1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2" name="Rectangle 41"/>
                        <p:cNvSpPr/>
                        <p:nvPr/>
                      </p:nvSpPr>
                      <p:spPr>
                        <a:xfrm>
                          <a:off x="3825822" y="3319064"/>
                          <a:ext cx="2954999" cy="45719"/>
                        </a:xfrm>
                        <a:prstGeom prst="rect">
                          <a:avLst/>
                        </a:prstGeom>
                        <a:solidFill>
                          <a:srgbClr val="C00000"/>
                        </a:solidFill>
                        <a:ln w="12700" cap="flat" cmpd="sng" algn="ctr">
                          <a:solidFill>
                            <a:srgbClr val="C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>
                          <a:defPPr>
                            <a:defRPr lang="en-US"/>
                          </a:defPPr>
                          <a:lvl1pPr marL="0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1843430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3686861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5530291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7373722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9217152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11060582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12904013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14747443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1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cxnSp>
                      <p:nvCxnSpPr>
                        <p:cNvPr id="43" name="Straight Connector 42"/>
                        <p:cNvCxnSpPr/>
                        <p:nvPr/>
                      </p:nvCxnSpPr>
                      <p:spPr>
                        <a:xfrm>
                          <a:off x="7015480" y="2884251"/>
                          <a:ext cx="277421" cy="172586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ysClr val="windowText" lastClr="000000">
                              <a:lumMod val="50000"/>
                              <a:lumOff val="50000"/>
                            </a:sysClr>
                          </a:solidFill>
                          <a:prstDash val="solid"/>
                          <a:miter lim="800000"/>
                        </a:ln>
                        <a:effectLst/>
                      </p:spPr>
                    </p:cxnSp>
                    <p:cxnSp>
                      <p:nvCxnSpPr>
                        <p:cNvPr id="44" name="Straight Connector 43"/>
                        <p:cNvCxnSpPr/>
                        <p:nvPr/>
                      </p:nvCxnSpPr>
                      <p:spPr>
                        <a:xfrm flipV="1">
                          <a:off x="6997534" y="3642008"/>
                          <a:ext cx="277420" cy="185092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ysClr val="windowText" lastClr="000000">
                              <a:lumMod val="50000"/>
                              <a:lumOff val="50000"/>
                            </a:sysClr>
                          </a:solidFill>
                          <a:prstDash val="solid"/>
                          <a:miter lim="800000"/>
                        </a:ln>
                        <a:effectLst/>
                      </p:spPr>
                    </p:cxnSp>
                    <p:sp>
                      <p:nvSpPr>
                        <p:cNvPr id="45" name="Rectangle 44"/>
                        <p:cNvSpPr/>
                        <p:nvPr/>
                      </p:nvSpPr>
                      <p:spPr>
                        <a:xfrm rot="2100000">
                          <a:off x="3514654" y="2254958"/>
                          <a:ext cx="3615439" cy="45719"/>
                        </a:xfrm>
                        <a:prstGeom prst="rect">
                          <a:avLst/>
                        </a:prstGeom>
                        <a:solidFill>
                          <a:srgbClr val="C00000"/>
                        </a:solidFill>
                        <a:ln w="12700" cap="flat" cmpd="sng" algn="ctr">
                          <a:solidFill>
                            <a:srgbClr val="C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>
                          <a:defPPr>
                            <a:defRPr lang="en-US"/>
                          </a:defPPr>
                          <a:lvl1pPr marL="0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1843430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3686861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5530291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7373722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9217152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11060582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12904013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14747443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1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6" name="Rectangle 45"/>
                        <p:cNvSpPr/>
                        <p:nvPr/>
                      </p:nvSpPr>
                      <p:spPr>
                        <a:xfrm rot="19500000">
                          <a:off x="3528177" y="4383172"/>
                          <a:ext cx="3615439" cy="45719"/>
                        </a:xfrm>
                        <a:prstGeom prst="rect">
                          <a:avLst/>
                        </a:prstGeom>
                        <a:solidFill>
                          <a:srgbClr val="C00000"/>
                        </a:solidFill>
                        <a:ln w="12700" cap="flat" cmpd="sng" algn="ctr">
                          <a:solidFill>
                            <a:srgbClr val="C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>
                          <a:defPPr>
                            <a:defRPr lang="en-US"/>
                          </a:defPPr>
                          <a:lvl1pPr marL="0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1843430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3686861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5530291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7373722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9217152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11060582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12904013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14747443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1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7" name="Oval 46"/>
                        <p:cNvSpPr/>
                        <p:nvPr/>
                      </p:nvSpPr>
                      <p:spPr>
                        <a:xfrm>
                          <a:off x="6789795" y="3295543"/>
                          <a:ext cx="101600" cy="92763"/>
                        </a:xfrm>
                        <a:prstGeom prst="ellipse">
                          <a:avLst/>
                        </a:prstGeom>
                        <a:solidFill>
                          <a:sysClr val="windowText" lastClr="000000">
                            <a:lumMod val="50000"/>
                            <a:lumOff val="50000"/>
                          </a:sysClr>
                        </a:solidFill>
                        <a:ln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>
                          <a:defPPr>
                            <a:defRPr lang="en-US"/>
                          </a:defPPr>
                          <a:lvl1pPr marL="0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1843430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3686861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5530291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7373722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9217152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11060582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12904013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14747443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1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8" name="Rectangle 47"/>
                        <p:cNvSpPr/>
                        <p:nvPr/>
                      </p:nvSpPr>
                      <p:spPr>
                        <a:xfrm rot="16200000">
                          <a:off x="225680" y="3285252"/>
                          <a:ext cx="7279706" cy="74133"/>
                        </a:xfrm>
                        <a:prstGeom prst="rect">
                          <a:avLst/>
                        </a:prstGeom>
                        <a:solidFill>
                          <a:srgbClr val="C00000"/>
                        </a:solidFill>
                        <a:ln w="12700" cap="flat" cmpd="sng" algn="ctr">
                          <a:solidFill>
                            <a:srgbClr val="C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>
                          <a:defPPr>
                            <a:defRPr lang="en-US"/>
                          </a:defPPr>
                          <a:lvl1pPr marL="0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1843430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3686861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5530291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7373722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9217152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11060582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12904013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14747443" algn="l" defTabSz="3686861" rtl="0" eaLnBrk="1" latinLnBrk="0" hangingPunct="1">
                            <a:defRPr sz="7258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1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sp>
                    <p:nvSpPr>
                      <p:cNvPr id="38" name="Rectangle 37"/>
                      <p:cNvSpPr/>
                      <p:nvPr/>
                    </p:nvSpPr>
                    <p:spPr>
                      <a:xfrm>
                        <a:off x="-17948" y="-421706"/>
                        <a:ext cx="10150191" cy="1499206"/>
                      </a:xfrm>
                      <a:prstGeom prst="rect">
                        <a:avLst/>
                      </a:prstGeom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ln w="12700" cap="flat" cmpd="sng" algn="ctr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>
                        <a:defPPr>
                          <a:defRPr lang="en-US"/>
                        </a:defPPr>
                        <a:lvl1pPr marL="0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1843430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3686861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5530291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7373722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9217152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11060582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12904013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14747443" algn="l" defTabSz="3686861" rtl="0" eaLnBrk="1" latinLnBrk="0" hangingPunct="1">
                          <a:defRPr sz="7258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1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sp>
                  <p:nvSpPr>
                    <p:cNvPr id="32" name="Rectangle 31"/>
                    <p:cNvSpPr/>
                    <p:nvPr/>
                  </p:nvSpPr>
                  <p:spPr>
                    <a:xfrm>
                      <a:off x="-856113" y="1590618"/>
                      <a:ext cx="10150191" cy="1499206"/>
                    </a:xfrm>
                    <a:prstGeom prst="rect">
                      <a:avLst/>
                    </a:prstGeom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ln w="12700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843430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3686861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5530291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7373722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9217152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11060582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12904013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14747443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3" name="Rounded Rectangle 32"/>
                    <p:cNvSpPr/>
                    <p:nvPr/>
                  </p:nvSpPr>
                  <p:spPr>
                    <a:xfrm>
                      <a:off x="-683636" y="-159783"/>
                      <a:ext cx="4838327" cy="1249680"/>
                    </a:xfrm>
                    <a:prstGeom prst="roundRect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843430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3686861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5530291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7373722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9217152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11060582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12904013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14747443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4" name="Rounded Rectangle 33"/>
                    <p:cNvSpPr/>
                    <p:nvPr/>
                  </p:nvSpPr>
                  <p:spPr>
                    <a:xfrm>
                      <a:off x="4313431" y="-159783"/>
                      <a:ext cx="4793837" cy="1249680"/>
                    </a:xfrm>
                    <a:prstGeom prst="roundRect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843430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3686861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5530291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7373722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9217152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11060582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12904013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14747443" algn="l" defTabSz="3686861" rtl="0" eaLnBrk="1" latinLnBrk="0" hangingPunct="1">
                        <a:defRPr sz="725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24" name="Rectangle 23"/>
                  <p:cNvSpPr/>
                  <p:nvPr/>
                </p:nvSpPr>
                <p:spPr>
                  <a:xfrm>
                    <a:off x="-856114" y="5777965"/>
                    <a:ext cx="10150191" cy="1499206"/>
                  </a:xfrm>
                  <a:prstGeom prst="rect">
                    <a:avLst/>
                  </a:prstGeom>
                  <a:solidFill>
                    <a:sysClr val="windowText" lastClr="000000">
                      <a:lumMod val="75000"/>
                      <a:lumOff val="25000"/>
                    </a:sysClr>
                  </a:solidFill>
                  <a:ln w="12700" cap="flat" cmpd="sng" algn="ctr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1843430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3686861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5530291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737372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921715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106058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12904013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14747443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" name="Rounded Rectangle 24"/>
                  <p:cNvSpPr/>
                  <p:nvPr/>
                </p:nvSpPr>
                <p:spPr>
                  <a:xfrm>
                    <a:off x="-697216" y="1996735"/>
                    <a:ext cx="4838327" cy="1249680"/>
                  </a:xfrm>
                  <a:prstGeom prst="roundRect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1843430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3686861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5530291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737372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921715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106058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12904013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14747443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" name="Rounded Rectangle 25"/>
                  <p:cNvSpPr/>
                  <p:nvPr/>
                </p:nvSpPr>
                <p:spPr>
                  <a:xfrm>
                    <a:off x="4300008" y="2015438"/>
                    <a:ext cx="4793837" cy="1249680"/>
                  </a:xfrm>
                  <a:prstGeom prst="roundRect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1843430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3686861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5530291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737372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921715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106058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12904013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14747443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" name="Rounded Rectangle 26"/>
                  <p:cNvSpPr/>
                  <p:nvPr/>
                </p:nvSpPr>
                <p:spPr>
                  <a:xfrm>
                    <a:off x="-696041" y="4045056"/>
                    <a:ext cx="4838327" cy="1249680"/>
                  </a:xfrm>
                  <a:prstGeom prst="roundRect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1843430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3686861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5530291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737372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921715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106058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12904013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14747443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" name="Rounded Rectangle 27"/>
                  <p:cNvSpPr/>
                  <p:nvPr/>
                </p:nvSpPr>
                <p:spPr>
                  <a:xfrm>
                    <a:off x="4302914" y="4048895"/>
                    <a:ext cx="4793836" cy="1249680"/>
                  </a:xfrm>
                  <a:prstGeom prst="roundRect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1843430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3686861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5530291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737372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921715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106058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12904013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14747443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" name="Rounded Rectangle 28"/>
                  <p:cNvSpPr/>
                  <p:nvPr/>
                </p:nvSpPr>
                <p:spPr>
                  <a:xfrm>
                    <a:off x="-683636" y="5901637"/>
                    <a:ext cx="4838327" cy="1249680"/>
                  </a:xfrm>
                  <a:prstGeom prst="roundRect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1843430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3686861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5530291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737372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921715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106058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12904013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14747443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" name="Rounded Rectangle 29"/>
                  <p:cNvSpPr/>
                  <p:nvPr/>
                </p:nvSpPr>
                <p:spPr>
                  <a:xfrm>
                    <a:off x="4313431" y="5926723"/>
                    <a:ext cx="4793837" cy="1249680"/>
                  </a:xfrm>
                  <a:prstGeom prst="roundRect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1843430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3686861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5530291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737372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921715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1060582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12904013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14747443" algn="l" defTabSz="3686861" rtl="0" eaLnBrk="1" latinLnBrk="0" hangingPunct="1">
                      <a:defRPr sz="7258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8" name="Rectangle 7"/>
              <p:cNvSpPr>
                <a:spLocks noChangeAspect="1"/>
              </p:cNvSpPr>
              <p:nvPr/>
            </p:nvSpPr>
            <p:spPr>
              <a:xfrm>
                <a:off x="8391314" y="3574418"/>
                <a:ext cx="429424" cy="51336"/>
              </a:xfrm>
              <a:prstGeom prst="rect">
                <a:avLst/>
              </a:prstGeom>
              <a:pattFill prst="wdUpDiag">
                <a:fgClr>
                  <a:sysClr val="windowText" lastClr="000000"/>
                </a:fgClr>
                <a:bgClr>
                  <a:sysClr val="window" lastClr="FFFFFF"/>
                </a:bgClr>
              </a:patt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843430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686861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530291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373722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217152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1060582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904013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4747443" algn="l" defTabSz="3686861" rtl="0" eaLnBrk="1" latinLnBrk="0" hangingPunct="1">
                  <a:defRPr sz="72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9" name="Straight Arrow Connector 8"/>
            <p:cNvCxnSpPr>
              <a:cxnSpLocks noChangeAspect="1"/>
            </p:cNvCxnSpPr>
            <p:nvPr/>
          </p:nvCxnSpPr>
          <p:spPr>
            <a:xfrm>
              <a:off x="8627489" y="3438682"/>
              <a:ext cx="1237921" cy="36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cxnSpLocks noChangeAspect="1"/>
            </p:cNvCxnSpPr>
            <p:nvPr/>
          </p:nvCxnSpPr>
          <p:spPr>
            <a:xfrm flipH="1" flipV="1">
              <a:off x="8628708" y="2228083"/>
              <a:ext cx="2" cy="12142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cxnSpLocks noChangeAspect="1"/>
            </p:cNvCxnSpPr>
            <p:nvPr/>
          </p:nvCxnSpPr>
          <p:spPr>
            <a:xfrm flipH="1">
              <a:off x="3991638" y="2678019"/>
              <a:ext cx="4635815" cy="122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cxnSpLocks noChangeAspect="1"/>
            </p:cNvCxnSpPr>
            <p:nvPr/>
          </p:nvCxnSpPr>
          <p:spPr>
            <a:xfrm>
              <a:off x="9246449" y="3442372"/>
              <a:ext cx="0" cy="15970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 noChangeAspect="1"/>
            </p:cNvCxnSpPr>
            <p:nvPr/>
          </p:nvCxnSpPr>
          <p:spPr>
            <a:xfrm flipV="1">
              <a:off x="4197283" y="2510572"/>
              <a:ext cx="0" cy="22960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cxnSpLocks noChangeAspect="1"/>
            </p:cNvCxnSpPr>
            <p:nvPr/>
          </p:nvCxnSpPr>
          <p:spPr>
            <a:xfrm flipV="1">
              <a:off x="4199760" y="4799560"/>
              <a:ext cx="5291195" cy="73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/>
                <p:cNvSpPr txBox="1">
                  <a:spLocks noChangeAspect="1"/>
                </p:cNvSpPr>
                <p:nvPr/>
              </p:nvSpPr>
              <p:spPr>
                <a:xfrm>
                  <a:off x="8738557" y="2103295"/>
                  <a:ext cx="25372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𝑦</m:t>
                        </m:r>
                      </m:oMath>
                    </m:oMathPara>
                  </a14:m>
                  <a:endParaRPr lang="en-US" sz="24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8557" y="2103295"/>
                  <a:ext cx="253724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6190" r="-2381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/>
                <p:cNvSpPr txBox="1">
                  <a:spLocks noChangeAspect="1"/>
                </p:cNvSpPr>
                <p:nvPr/>
              </p:nvSpPr>
              <p:spPr>
                <a:xfrm>
                  <a:off x="9650537" y="3415420"/>
                  <a:ext cx="2497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0537" y="3415420"/>
                  <a:ext cx="249747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4634" r="-121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/>
                <p:cNvSpPr txBox="1">
                  <a:spLocks noChangeAspect="1"/>
                </p:cNvSpPr>
                <p:nvPr/>
              </p:nvSpPr>
              <p:spPr>
                <a:xfrm>
                  <a:off x="6116662" y="2271246"/>
                  <a:ext cx="616130" cy="2695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Times New Roman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Times New Roman" charset="0"/>
                                <a:ea typeface="Times New Roman" charset="0"/>
                                <a:cs typeface="Times New Roman" charset="0"/>
                              </a:rPr>
                              <m:t>𝑜𝑓𝑓𝑠𝑒𝑡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6662" y="2271246"/>
                  <a:ext cx="616130" cy="26956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970" r="-495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/>
                <p:cNvSpPr txBox="1">
                  <a:spLocks noChangeAspect="1"/>
                </p:cNvSpPr>
                <p:nvPr/>
              </p:nvSpPr>
              <p:spPr>
                <a:xfrm>
                  <a:off x="9348354" y="4016915"/>
                  <a:ext cx="618311" cy="2695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Times New Roman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Times New Roman" charset="0"/>
                                <a:ea typeface="Times New Roman" charset="0"/>
                                <a:cs typeface="Times New Roman" charset="0"/>
                              </a:rPr>
                              <m:t>𝑜𝑓𝑓𝑠𝑒𝑡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8354" y="4016915"/>
                  <a:ext cx="618311" cy="26956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6931" r="-396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77111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Cambria Math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T. Cook</dc:creator>
  <cp:lastModifiedBy>Joshua T. Cook</cp:lastModifiedBy>
  <cp:revision>2</cp:revision>
  <dcterms:created xsi:type="dcterms:W3CDTF">2017-01-16T22:06:41Z</dcterms:created>
  <dcterms:modified xsi:type="dcterms:W3CDTF">2017-01-16T22:16:17Z</dcterms:modified>
</cp:coreProperties>
</file>