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C6B83-228F-A34B-B1B0-197E25FE6D3F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8608-B6B2-AA4E-85C0-08875E331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15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C6B83-228F-A34B-B1B0-197E25FE6D3F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8608-B6B2-AA4E-85C0-08875E331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0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C6B83-228F-A34B-B1B0-197E25FE6D3F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8608-B6B2-AA4E-85C0-08875E331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97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C6B83-228F-A34B-B1B0-197E25FE6D3F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8608-B6B2-AA4E-85C0-08875E331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01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C6B83-228F-A34B-B1B0-197E25FE6D3F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8608-B6B2-AA4E-85C0-08875E331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32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C6B83-228F-A34B-B1B0-197E25FE6D3F}" type="datetimeFigureOut">
              <a:rPr lang="en-US" smtClean="0"/>
              <a:t>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8608-B6B2-AA4E-85C0-08875E331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75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C6B83-228F-A34B-B1B0-197E25FE6D3F}" type="datetimeFigureOut">
              <a:rPr lang="en-US" smtClean="0"/>
              <a:t>1/16/17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8608-B6B2-AA4E-85C0-08875E331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0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C6B83-228F-A34B-B1B0-197E25FE6D3F}" type="datetimeFigureOut">
              <a:rPr lang="en-US" smtClean="0"/>
              <a:t>1/16/17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8608-B6B2-AA4E-85C0-08875E331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68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C6B83-228F-A34B-B1B0-197E25FE6D3F}" type="datetimeFigureOut">
              <a:rPr lang="en-US" smtClean="0"/>
              <a:t>1/16/17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8608-B6B2-AA4E-85C0-08875E331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09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C6B83-228F-A34B-B1B0-197E25FE6D3F}" type="datetimeFigureOut">
              <a:rPr lang="en-US" smtClean="0"/>
              <a:t>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8608-B6B2-AA4E-85C0-08875E331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84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C6B83-228F-A34B-B1B0-197E25FE6D3F}" type="datetimeFigureOut">
              <a:rPr lang="en-US" smtClean="0"/>
              <a:t>1/16/17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8608-B6B2-AA4E-85C0-08875E331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599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C6B83-228F-A34B-B1B0-197E25FE6D3F}" type="datetimeFigureOut">
              <a:rPr lang="en-US" smtClean="0"/>
              <a:t>1/16/17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C8608-B6B2-AA4E-85C0-08875E331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887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803753" y="-150071"/>
            <a:ext cx="5146066" cy="2527427"/>
            <a:chOff x="3425415" y="-2013495"/>
            <a:chExt cx="5146066" cy="2527427"/>
          </a:xfrm>
        </p:grpSpPr>
        <p:sp>
          <p:nvSpPr>
            <p:cNvPr id="5" name="Rectangle 4"/>
            <p:cNvSpPr/>
            <p:nvPr/>
          </p:nvSpPr>
          <p:spPr>
            <a:xfrm>
              <a:off x="7477136" y="-458469"/>
              <a:ext cx="941064" cy="109065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477136" y="-564227"/>
              <a:ext cx="941064" cy="109065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478633" y="-1030518"/>
              <a:ext cx="941064" cy="109065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478633" y="-1136276"/>
              <a:ext cx="941064" cy="109065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428565" y="-665615"/>
              <a:ext cx="3070200" cy="45347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rot="13800000" flipV="1">
              <a:off x="6245761" y="-1313078"/>
              <a:ext cx="1417948" cy="17113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 rot="7800000" flipV="1">
              <a:off x="6249381" y="-203599"/>
              <a:ext cx="1417948" cy="17113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 rot="5400000">
              <a:off x="8125184" y="-1030420"/>
              <a:ext cx="321242" cy="571353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 rot="5400000">
              <a:off x="7515735" y="-967800"/>
              <a:ext cx="512694" cy="445234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Block Arc 11"/>
            <p:cNvSpPr/>
            <p:nvPr/>
          </p:nvSpPr>
          <p:spPr>
            <a:xfrm rot="16200000">
              <a:off x="7356262" y="-790364"/>
              <a:ext cx="285190" cy="90360"/>
            </a:xfrm>
            <a:custGeom>
              <a:avLst/>
              <a:gdLst>
                <a:gd name="connsiteX0" fmla="*/ 0 w 1046480"/>
                <a:gd name="connsiteY0" fmla="*/ 360184 h 720368"/>
                <a:gd name="connsiteX1" fmla="*/ 523240 w 1046480"/>
                <a:gd name="connsiteY1" fmla="*/ 0 h 720368"/>
                <a:gd name="connsiteX2" fmla="*/ 1046480 w 1046480"/>
                <a:gd name="connsiteY2" fmla="*/ 360184 h 720368"/>
                <a:gd name="connsiteX3" fmla="*/ 866388 w 1046480"/>
                <a:gd name="connsiteY3" fmla="*/ 360184 h 720368"/>
                <a:gd name="connsiteX4" fmla="*/ 523240 w 1046480"/>
                <a:gd name="connsiteY4" fmla="*/ 180092 h 720368"/>
                <a:gd name="connsiteX5" fmla="*/ 180092 w 1046480"/>
                <a:gd name="connsiteY5" fmla="*/ 360184 h 720368"/>
                <a:gd name="connsiteX6" fmla="*/ 0 w 1046480"/>
                <a:gd name="connsiteY6" fmla="*/ 360184 h 720368"/>
                <a:gd name="connsiteX0" fmla="*/ 0 w 1046480"/>
                <a:gd name="connsiteY0" fmla="*/ 360184 h 360184"/>
                <a:gd name="connsiteX1" fmla="*/ 523240 w 1046480"/>
                <a:gd name="connsiteY1" fmla="*/ 0 h 360184"/>
                <a:gd name="connsiteX2" fmla="*/ 1046480 w 1046480"/>
                <a:gd name="connsiteY2" fmla="*/ 360184 h 360184"/>
                <a:gd name="connsiteX3" fmla="*/ 866388 w 1046480"/>
                <a:gd name="connsiteY3" fmla="*/ 360184 h 360184"/>
                <a:gd name="connsiteX4" fmla="*/ 502920 w 1046480"/>
                <a:gd name="connsiteY4" fmla="*/ 108972 h 360184"/>
                <a:gd name="connsiteX5" fmla="*/ 180092 w 1046480"/>
                <a:gd name="connsiteY5" fmla="*/ 360184 h 360184"/>
                <a:gd name="connsiteX6" fmla="*/ 0 w 1046480"/>
                <a:gd name="connsiteY6" fmla="*/ 360184 h 360184"/>
                <a:gd name="connsiteX0" fmla="*/ 0 w 1046480"/>
                <a:gd name="connsiteY0" fmla="*/ 360184 h 380504"/>
                <a:gd name="connsiteX1" fmla="*/ 523240 w 1046480"/>
                <a:gd name="connsiteY1" fmla="*/ 0 h 380504"/>
                <a:gd name="connsiteX2" fmla="*/ 1046480 w 1046480"/>
                <a:gd name="connsiteY2" fmla="*/ 360184 h 380504"/>
                <a:gd name="connsiteX3" fmla="*/ 866388 w 1046480"/>
                <a:gd name="connsiteY3" fmla="*/ 360184 h 380504"/>
                <a:gd name="connsiteX4" fmla="*/ 502920 w 1046480"/>
                <a:gd name="connsiteY4" fmla="*/ 108972 h 380504"/>
                <a:gd name="connsiteX5" fmla="*/ 98812 w 1046480"/>
                <a:gd name="connsiteY5" fmla="*/ 380504 h 380504"/>
                <a:gd name="connsiteX6" fmla="*/ 0 w 1046480"/>
                <a:gd name="connsiteY6" fmla="*/ 360184 h 380504"/>
                <a:gd name="connsiteX0" fmla="*/ 0 w 1046480"/>
                <a:gd name="connsiteY0" fmla="*/ 360184 h 380504"/>
                <a:gd name="connsiteX1" fmla="*/ 523240 w 1046480"/>
                <a:gd name="connsiteY1" fmla="*/ 0 h 380504"/>
                <a:gd name="connsiteX2" fmla="*/ 1046480 w 1046480"/>
                <a:gd name="connsiteY2" fmla="*/ 360184 h 380504"/>
                <a:gd name="connsiteX3" fmla="*/ 967988 w 1046480"/>
                <a:gd name="connsiteY3" fmla="*/ 350024 h 380504"/>
                <a:gd name="connsiteX4" fmla="*/ 502920 w 1046480"/>
                <a:gd name="connsiteY4" fmla="*/ 108972 h 380504"/>
                <a:gd name="connsiteX5" fmla="*/ 98812 w 1046480"/>
                <a:gd name="connsiteY5" fmla="*/ 380504 h 380504"/>
                <a:gd name="connsiteX6" fmla="*/ 0 w 1046480"/>
                <a:gd name="connsiteY6" fmla="*/ 360184 h 380504"/>
                <a:gd name="connsiteX0" fmla="*/ 0 w 1046480"/>
                <a:gd name="connsiteY0" fmla="*/ 360184 h 365264"/>
                <a:gd name="connsiteX1" fmla="*/ 523240 w 1046480"/>
                <a:gd name="connsiteY1" fmla="*/ 0 h 365264"/>
                <a:gd name="connsiteX2" fmla="*/ 1046480 w 1046480"/>
                <a:gd name="connsiteY2" fmla="*/ 360184 h 365264"/>
                <a:gd name="connsiteX3" fmla="*/ 967988 w 1046480"/>
                <a:gd name="connsiteY3" fmla="*/ 350024 h 365264"/>
                <a:gd name="connsiteX4" fmla="*/ 502920 w 1046480"/>
                <a:gd name="connsiteY4" fmla="*/ 108972 h 365264"/>
                <a:gd name="connsiteX5" fmla="*/ 96272 w 1046480"/>
                <a:gd name="connsiteY5" fmla="*/ 365264 h 365264"/>
                <a:gd name="connsiteX6" fmla="*/ 0 w 1046480"/>
                <a:gd name="connsiteY6" fmla="*/ 360184 h 365264"/>
                <a:gd name="connsiteX0" fmla="*/ 0 w 1046480"/>
                <a:gd name="connsiteY0" fmla="*/ 360184 h 360184"/>
                <a:gd name="connsiteX1" fmla="*/ 523240 w 1046480"/>
                <a:gd name="connsiteY1" fmla="*/ 0 h 360184"/>
                <a:gd name="connsiteX2" fmla="*/ 1046480 w 1046480"/>
                <a:gd name="connsiteY2" fmla="*/ 360184 h 360184"/>
                <a:gd name="connsiteX3" fmla="*/ 967988 w 1046480"/>
                <a:gd name="connsiteY3" fmla="*/ 350024 h 360184"/>
                <a:gd name="connsiteX4" fmla="*/ 502920 w 1046480"/>
                <a:gd name="connsiteY4" fmla="*/ 108972 h 360184"/>
                <a:gd name="connsiteX5" fmla="*/ 96272 w 1046480"/>
                <a:gd name="connsiteY5" fmla="*/ 357644 h 360184"/>
                <a:gd name="connsiteX6" fmla="*/ 0 w 1046480"/>
                <a:gd name="connsiteY6" fmla="*/ 360184 h 360184"/>
                <a:gd name="connsiteX0" fmla="*/ 0 w 1046480"/>
                <a:gd name="connsiteY0" fmla="*/ 360184 h 360184"/>
                <a:gd name="connsiteX1" fmla="*/ 523240 w 1046480"/>
                <a:gd name="connsiteY1" fmla="*/ 0 h 360184"/>
                <a:gd name="connsiteX2" fmla="*/ 1046480 w 1046480"/>
                <a:gd name="connsiteY2" fmla="*/ 360184 h 360184"/>
                <a:gd name="connsiteX3" fmla="*/ 967988 w 1046480"/>
                <a:gd name="connsiteY3" fmla="*/ 357644 h 360184"/>
                <a:gd name="connsiteX4" fmla="*/ 502920 w 1046480"/>
                <a:gd name="connsiteY4" fmla="*/ 108972 h 360184"/>
                <a:gd name="connsiteX5" fmla="*/ 96272 w 1046480"/>
                <a:gd name="connsiteY5" fmla="*/ 357644 h 360184"/>
                <a:gd name="connsiteX6" fmla="*/ 0 w 1046480"/>
                <a:gd name="connsiteY6" fmla="*/ 360184 h 360184"/>
                <a:gd name="connsiteX0" fmla="*/ 0 w 1046480"/>
                <a:gd name="connsiteY0" fmla="*/ 360184 h 360184"/>
                <a:gd name="connsiteX1" fmla="*/ 523240 w 1046480"/>
                <a:gd name="connsiteY1" fmla="*/ 0 h 360184"/>
                <a:gd name="connsiteX2" fmla="*/ 1046480 w 1046480"/>
                <a:gd name="connsiteY2" fmla="*/ 360184 h 360184"/>
                <a:gd name="connsiteX3" fmla="*/ 967988 w 1046480"/>
                <a:gd name="connsiteY3" fmla="*/ 357644 h 360184"/>
                <a:gd name="connsiteX4" fmla="*/ 515620 w 1046480"/>
                <a:gd name="connsiteY4" fmla="*/ 81032 h 360184"/>
                <a:gd name="connsiteX5" fmla="*/ 96272 w 1046480"/>
                <a:gd name="connsiteY5" fmla="*/ 357644 h 360184"/>
                <a:gd name="connsiteX6" fmla="*/ 0 w 1046480"/>
                <a:gd name="connsiteY6" fmla="*/ 360184 h 360184"/>
                <a:gd name="connsiteX0" fmla="*/ 0 w 1046480"/>
                <a:gd name="connsiteY0" fmla="*/ 360184 h 360184"/>
                <a:gd name="connsiteX1" fmla="*/ 523240 w 1046480"/>
                <a:gd name="connsiteY1" fmla="*/ 0 h 360184"/>
                <a:gd name="connsiteX2" fmla="*/ 1046480 w 1046480"/>
                <a:gd name="connsiteY2" fmla="*/ 360184 h 360184"/>
                <a:gd name="connsiteX3" fmla="*/ 967988 w 1046480"/>
                <a:gd name="connsiteY3" fmla="*/ 357644 h 360184"/>
                <a:gd name="connsiteX4" fmla="*/ 515620 w 1046480"/>
                <a:gd name="connsiteY4" fmla="*/ 81032 h 360184"/>
                <a:gd name="connsiteX5" fmla="*/ 88652 w 1046480"/>
                <a:gd name="connsiteY5" fmla="*/ 327164 h 360184"/>
                <a:gd name="connsiteX6" fmla="*/ 0 w 1046480"/>
                <a:gd name="connsiteY6" fmla="*/ 360184 h 360184"/>
                <a:gd name="connsiteX0" fmla="*/ 0 w 1046480"/>
                <a:gd name="connsiteY0" fmla="*/ 360184 h 360184"/>
                <a:gd name="connsiteX1" fmla="*/ 523240 w 1046480"/>
                <a:gd name="connsiteY1" fmla="*/ 0 h 360184"/>
                <a:gd name="connsiteX2" fmla="*/ 1046480 w 1046480"/>
                <a:gd name="connsiteY2" fmla="*/ 360184 h 360184"/>
                <a:gd name="connsiteX3" fmla="*/ 970528 w 1046480"/>
                <a:gd name="connsiteY3" fmla="*/ 332244 h 360184"/>
                <a:gd name="connsiteX4" fmla="*/ 515620 w 1046480"/>
                <a:gd name="connsiteY4" fmla="*/ 81032 h 360184"/>
                <a:gd name="connsiteX5" fmla="*/ 88652 w 1046480"/>
                <a:gd name="connsiteY5" fmla="*/ 327164 h 360184"/>
                <a:gd name="connsiteX6" fmla="*/ 0 w 1046480"/>
                <a:gd name="connsiteY6" fmla="*/ 360184 h 360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6480" h="360184">
                  <a:moveTo>
                    <a:pt x="0" y="360184"/>
                  </a:moveTo>
                  <a:cubicBezTo>
                    <a:pt x="0" y="161260"/>
                    <a:pt x="234263" y="0"/>
                    <a:pt x="523240" y="0"/>
                  </a:cubicBezTo>
                  <a:cubicBezTo>
                    <a:pt x="812217" y="0"/>
                    <a:pt x="1046480" y="161260"/>
                    <a:pt x="1046480" y="360184"/>
                  </a:cubicBezTo>
                  <a:lnTo>
                    <a:pt x="970528" y="332244"/>
                  </a:lnTo>
                  <a:cubicBezTo>
                    <a:pt x="970528" y="232782"/>
                    <a:pt x="705135" y="81032"/>
                    <a:pt x="515620" y="81032"/>
                  </a:cubicBezTo>
                  <a:cubicBezTo>
                    <a:pt x="326105" y="81032"/>
                    <a:pt x="88652" y="227702"/>
                    <a:pt x="88652" y="327164"/>
                  </a:cubicBezTo>
                  <a:lnTo>
                    <a:pt x="0" y="360184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407520" y="-751176"/>
              <a:ext cx="139231" cy="1382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500753" y="-753140"/>
              <a:ext cx="893819" cy="13829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7465552" y="-884661"/>
              <a:ext cx="83913" cy="5220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7460123" y="-655456"/>
              <a:ext cx="83913" cy="55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 rot="2100000">
              <a:off x="6406632" y="-1075007"/>
              <a:ext cx="1093587" cy="13829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 rot="19500000">
              <a:off x="6410722" y="-431271"/>
              <a:ext cx="1093587" cy="13829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7397287" y="-760254"/>
              <a:ext cx="30732" cy="2805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 rot="16200000">
              <a:off x="5411793" y="-763367"/>
              <a:ext cx="2201944" cy="2242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430014" y="-1853126"/>
              <a:ext cx="3070200" cy="45347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425415" y="-1285932"/>
              <a:ext cx="3070200" cy="45347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3477585" y="-1815389"/>
              <a:ext cx="1463483" cy="37800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989083" y="-1815389"/>
              <a:ext cx="1450026" cy="37800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425415" y="-104459"/>
              <a:ext cx="3070200" cy="45347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3473478" y="-1248194"/>
              <a:ext cx="1463483" cy="37800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4985023" y="-1242537"/>
              <a:ext cx="1450026" cy="37800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3473833" y="-628624"/>
              <a:ext cx="1463483" cy="37800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4985902" y="-627463"/>
              <a:ext cx="1450026" cy="37800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3477586" y="-67051"/>
              <a:ext cx="1463483" cy="37800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989084" y="-59463"/>
              <a:ext cx="1450026" cy="37800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9895461" y="5525179"/>
            <a:ext cx="5146066" cy="2527426"/>
            <a:chOff x="-703714" y="-533376"/>
            <a:chExt cx="17013080" cy="8355760"/>
          </a:xfrm>
        </p:grpSpPr>
        <p:grpSp>
          <p:nvGrpSpPr>
            <p:cNvPr id="35" name="Group 34"/>
            <p:cNvGrpSpPr/>
            <p:nvPr/>
          </p:nvGrpSpPr>
          <p:grpSpPr>
            <a:xfrm>
              <a:off x="12691421" y="4257957"/>
              <a:ext cx="3111190" cy="710213"/>
              <a:chOff x="12696371" y="4231886"/>
              <a:chExt cx="3111190" cy="710213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12696371" y="4581525"/>
                <a:ext cx="3111190" cy="360574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12696371" y="4231886"/>
                <a:ext cx="3111190" cy="360574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12696371" y="2366741"/>
              <a:ext cx="3111190" cy="710213"/>
              <a:chOff x="12696371" y="4231886"/>
              <a:chExt cx="3111190" cy="710213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12696371" y="4581525"/>
                <a:ext cx="3111190" cy="360574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12696371" y="4231886"/>
                <a:ext cx="3111190" cy="360574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-703714" y="-533376"/>
              <a:ext cx="17013080" cy="8355760"/>
              <a:chOff x="-856114" y="-533376"/>
              <a:chExt cx="17013080" cy="8355760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-845699" y="3922764"/>
                <a:ext cx="10150191" cy="149920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>
                <a:off x="-856113" y="-533376"/>
                <a:ext cx="17013079" cy="8355760"/>
                <a:chOff x="-856113" y="-814730"/>
                <a:chExt cx="17013079" cy="8355760"/>
              </a:xfrm>
            </p:grpSpPr>
            <p:grpSp>
              <p:nvGrpSpPr>
                <p:cNvPr id="47" name="Group 46"/>
                <p:cNvGrpSpPr/>
                <p:nvPr/>
              </p:nvGrpSpPr>
              <p:grpSpPr>
                <a:xfrm>
                  <a:off x="-840908" y="-814730"/>
                  <a:ext cx="16997874" cy="8355760"/>
                  <a:chOff x="-17948" y="-951890"/>
                  <a:chExt cx="16997874" cy="8355760"/>
                </a:xfrm>
              </p:grpSpPr>
              <p:sp>
                <p:nvSpPr>
                  <p:cNvPr id="51" name="Rectangle 50"/>
                  <p:cNvSpPr/>
                  <p:nvPr/>
                </p:nvSpPr>
                <p:spPr>
                  <a:xfrm rot="13800000" flipV="1">
                    <a:off x="9291014" y="1363715"/>
                    <a:ext cx="4687786" cy="56576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" name="Rectangle 51"/>
                  <p:cNvSpPr/>
                  <p:nvPr/>
                </p:nvSpPr>
                <p:spPr>
                  <a:xfrm rot="7800000" flipV="1">
                    <a:off x="9302982" y="5031689"/>
                    <a:ext cx="4687786" cy="56576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53" name="Group 52"/>
                  <p:cNvGrpSpPr/>
                  <p:nvPr/>
                </p:nvGrpSpPr>
                <p:grpSpPr>
                  <a:xfrm>
                    <a:off x="9822858" y="-421707"/>
                    <a:ext cx="7157068" cy="7279706"/>
                    <a:chOff x="3514654" y="-317534"/>
                    <a:chExt cx="7157068" cy="7279706"/>
                  </a:xfrm>
                </p:grpSpPr>
                <p:grpSp>
                  <p:nvGrpSpPr>
                    <p:cNvPr id="55" name="Group 54"/>
                    <p:cNvGrpSpPr/>
                    <p:nvPr/>
                  </p:nvGrpSpPr>
                  <p:grpSpPr>
                    <a:xfrm rot="5400000">
                      <a:off x="8134819" y="1655957"/>
                      <a:ext cx="1694986" cy="3378820"/>
                      <a:chOff x="4583152" y="1661531"/>
                      <a:chExt cx="1694986" cy="3378820"/>
                    </a:xfrm>
                  </p:grpSpPr>
                  <p:sp>
                    <p:nvSpPr>
                      <p:cNvPr id="65" name="Rounded Rectangle 64"/>
                      <p:cNvSpPr/>
                      <p:nvPr/>
                    </p:nvSpPr>
                    <p:spPr>
                      <a:xfrm>
                        <a:off x="4901079" y="1661531"/>
                        <a:ext cx="1062038" cy="1888912"/>
                      </a:xfrm>
                      <a:prstGeom prst="roundRect">
                        <a:avLst/>
                      </a:prstGeom>
                      <a:solidFill>
                        <a:schemeClr val="accent4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  <p:sp>
                    <p:nvSpPr>
                      <p:cNvPr id="66" name="Rounded Rectangle 65"/>
                      <p:cNvSpPr/>
                      <p:nvPr/>
                    </p:nvSpPr>
                    <p:spPr>
                      <a:xfrm>
                        <a:off x="4583152" y="3568391"/>
                        <a:ext cx="1694986" cy="1471960"/>
                      </a:xfrm>
                      <a:prstGeom prst="roundRect">
                        <a:avLst/>
                      </a:prstGeom>
                      <a:solidFill>
                        <a:schemeClr val="accent4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r"/>
                        <a:endParaRPr lang="en-US"/>
                      </a:p>
                    </p:txBody>
                  </p:sp>
                </p:grpSp>
                <p:sp>
                  <p:nvSpPr>
                    <p:cNvPr id="56" name="Block Arc 11"/>
                    <p:cNvSpPr/>
                    <p:nvPr/>
                  </p:nvSpPr>
                  <p:spPr>
                    <a:xfrm rot="16200000">
                      <a:off x="6654163" y="3196000"/>
                      <a:ext cx="942848" cy="298734"/>
                    </a:xfrm>
                    <a:custGeom>
                      <a:avLst/>
                      <a:gdLst>
                        <a:gd name="connsiteX0" fmla="*/ 0 w 1046480"/>
                        <a:gd name="connsiteY0" fmla="*/ 360184 h 720368"/>
                        <a:gd name="connsiteX1" fmla="*/ 523240 w 1046480"/>
                        <a:gd name="connsiteY1" fmla="*/ 0 h 720368"/>
                        <a:gd name="connsiteX2" fmla="*/ 1046480 w 1046480"/>
                        <a:gd name="connsiteY2" fmla="*/ 360184 h 720368"/>
                        <a:gd name="connsiteX3" fmla="*/ 866388 w 1046480"/>
                        <a:gd name="connsiteY3" fmla="*/ 360184 h 720368"/>
                        <a:gd name="connsiteX4" fmla="*/ 523240 w 1046480"/>
                        <a:gd name="connsiteY4" fmla="*/ 180092 h 720368"/>
                        <a:gd name="connsiteX5" fmla="*/ 180092 w 1046480"/>
                        <a:gd name="connsiteY5" fmla="*/ 360184 h 720368"/>
                        <a:gd name="connsiteX6" fmla="*/ 0 w 1046480"/>
                        <a:gd name="connsiteY6" fmla="*/ 360184 h 720368"/>
                        <a:gd name="connsiteX0" fmla="*/ 0 w 1046480"/>
                        <a:gd name="connsiteY0" fmla="*/ 360184 h 360184"/>
                        <a:gd name="connsiteX1" fmla="*/ 523240 w 1046480"/>
                        <a:gd name="connsiteY1" fmla="*/ 0 h 360184"/>
                        <a:gd name="connsiteX2" fmla="*/ 1046480 w 1046480"/>
                        <a:gd name="connsiteY2" fmla="*/ 360184 h 360184"/>
                        <a:gd name="connsiteX3" fmla="*/ 866388 w 1046480"/>
                        <a:gd name="connsiteY3" fmla="*/ 360184 h 360184"/>
                        <a:gd name="connsiteX4" fmla="*/ 502920 w 1046480"/>
                        <a:gd name="connsiteY4" fmla="*/ 108972 h 360184"/>
                        <a:gd name="connsiteX5" fmla="*/ 180092 w 1046480"/>
                        <a:gd name="connsiteY5" fmla="*/ 360184 h 360184"/>
                        <a:gd name="connsiteX6" fmla="*/ 0 w 1046480"/>
                        <a:gd name="connsiteY6" fmla="*/ 360184 h 360184"/>
                        <a:gd name="connsiteX0" fmla="*/ 0 w 1046480"/>
                        <a:gd name="connsiteY0" fmla="*/ 360184 h 380504"/>
                        <a:gd name="connsiteX1" fmla="*/ 523240 w 1046480"/>
                        <a:gd name="connsiteY1" fmla="*/ 0 h 380504"/>
                        <a:gd name="connsiteX2" fmla="*/ 1046480 w 1046480"/>
                        <a:gd name="connsiteY2" fmla="*/ 360184 h 380504"/>
                        <a:gd name="connsiteX3" fmla="*/ 866388 w 1046480"/>
                        <a:gd name="connsiteY3" fmla="*/ 360184 h 380504"/>
                        <a:gd name="connsiteX4" fmla="*/ 502920 w 1046480"/>
                        <a:gd name="connsiteY4" fmla="*/ 108972 h 380504"/>
                        <a:gd name="connsiteX5" fmla="*/ 98812 w 1046480"/>
                        <a:gd name="connsiteY5" fmla="*/ 380504 h 380504"/>
                        <a:gd name="connsiteX6" fmla="*/ 0 w 1046480"/>
                        <a:gd name="connsiteY6" fmla="*/ 360184 h 380504"/>
                        <a:gd name="connsiteX0" fmla="*/ 0 w 1046480"/>
                        <a:gd name="connsiteY0" fmla="*/ 360184 h 380504"/>
                        <a:gd name="connsiteX1" fmla="*/ 523240 w 1046480"/>
                        <a:gd name="connsiteY1" fmla="*/ 0 h 380504"/>
                        <a:gd name="connsiteX2" fmla="*/ 1046480 w 1046480"/>
                        <a:gd name="connsiteY2" fmla="*/ 360184 h 380504"/>
                        <a:gd name="connsiteX3" fmla="*/ 967988 w 1046480"/>
                        <a:gd name="connsiteY3" fmla="*/ 350024 h 380504"/>
                        <a:gd name="connsiteX4" fmla="*/ 502920 w 1046480"/>
                        <a:gd name="connsiteY4" fmla="*/ 108972 h 380504"/>
                        <a:gd name="connsiteX5" fmla="*/ 98812 w 1046480"/>
                        <a:gd name="connsiteY5" fmla="*/ 380504 h 380504"/>
                        <a:gd name="connsiteX6" fmla="*/ 0 w 1046480"/>
                        <a:gd name="connsiteY6" fmla="*/ 360184 h 380504"/>
                        <a:gd name="connsiteX0" fmla="*/ 0 w 1046480"/>
                        <a:gd name="connsiteY0" fmla="*/ 360184 h 365264"/>
                        <a:gd name="connsiteX1" fmla="*/ 523240 w 1046480"/>
                        <a:gd name="connsiteY1" fmla="*/ 0 h 365264"/>
                        <a:gd name="connsiteX2" fmla="*/ 1046480 w 1046480"/>
                        <a:gd name="connsiteY2" fmla="*/ 360184 h 365264"/>
                        <a:gd name="connsiteX3" fmla="*/ 967988 w 1046480"/>
                        <a:gd name="connsiteY3" fmla="*/ 350024 h 365264"/>
                        <a:gd name="connsiteX4" fmla="*/ 502920 w 1046480"/>
                        <a:gd name="connsiteY4" fmla="*/ 108972 h 365264"/>
                        <a:gd name="connsiteX5" fmla="*/ 96272 w 1046480"/>
                        <a:gd name="connsiteY5" fmla="*/ 365264 h 365264"/>
                        <a:gd name="connsiteX6" fmla="*/ 0 w 1046480"/>
                        <a:gd name="connsiteY6" fmla="*/ 360184 h 365264"/>
                        <a:gd name="connsiteX0" fmla="*/ 0 w 1046480"/>
                        <a:gd name="connsiteY0" fmla="*/ 360184 h 360184"/>
                        <a:gd name="connsiteX1" fmla="*/ 523240 w 1046480"/>
                        <a:gd name="connsiteY1" fmla="*/ 0 h 360184"/>
                        <a:gd name="connsiteX2" fmla="*/ 1046480 w 1046480"/>
                        <a:gd name="connsiteY2" fmla="*/ 360184 h 360184"/>
                        <a:gd name="connsiteX3" fmla="*/ 967988 w 1046480"/>
                        <a:gd name="connsiteY3" fmla="*/ 350024 h 360184"/>
                        <a:gd name="connsiteX4" fmla="*/ 502920 w 1046480"/>
                        <a:gd name="connsiteY4" fmla="*/ 108972 h 360184"/>
                        <a:gd name="connsiteX5" fmla="*/ 96272 w 1046480"/>
                        <a:gd name="connsiteY5" fmla="*/ 357644 h 360184"/>
                        <a:gd name="connsiteX6" fmla="*/ 0 w 1046480"/>
                        <a:gd name="connsiteY6" fmla="*/ 360184 h 360184"/>
                        <a:gd name="connsiteX0" fmla="*/ 0 w 1046480"/>
                        <a:gd name="connsiteY0" fmla="*/ 360184 h 360184"/>
                        <a:gd name="connsiteX1" fmla="*/ 523240 w 1046480"/>
                        <a:gd name="connsiteY1" fmla="*/ 0 h 360184"/>
                        <a:gd name="connsiteX2" fmla="*/ 1046480 w 1046480"/>
                        <a:gd name="connsiteY2" fmla="*/ 360184 h 360184"/>
                        <a:gd name="connsiteX3" fmla="*/ 967988 w 1046480"/>
                        <a:gd name="connsiteY3" fmla="*/ 357644 h 360184"/>
                        <a:gd name="connsiteX4" fmla="*/ 502920 w 1046480"/>
                        <a:gd name="connsiteY4" fmla="*/ 108972 h 360184"/>
                        <a:gd name="connsiteX5" fmla="*/ 96272 w 1046480"/>
                        <a:gd name="connsiteY5" fmla="*/ 357644 h 360184"/>
                        <a:gd name="connsiteX6" fmla="*/ 0 w 1046480"/>
                        <a:gd name="connsiteY6" fmla="*/ 360184 h 360184"/>
                        <a:gd name="connsiteX0" fmla="*/ 0 w 1046480"/>
                        <a:gd name="connsiteY0" fmla="*/ 360184 h 360184"/>
                        <a:gd name="connsiteX1" fmla="*/ 523240 w 1046480"/>
                        <a:gd name="connsiteY1" fmla="*/ 0 h 360184"/>
                        <a:gd name="connsiteX2" fmla="*/ 1046480 w 1046480"/>
                        <a:gd name="connsiteY2" fmla="*/ 360184 h 360184"/>
                        <a:gd name="connsiteX3" fmla="*/ 967988 w 1046480"/>
                        <a:gd name="connsiteY3" fmla="*/ 357644 h 360184"/>
                        <a:gd name="connsiteX4" fmla="*/ 515620 w 1046480"/>
                        <a:gd name="connsiteY4" fmla="*/ 81032 h 360184"/>
                        <a:gd name="connsiteX5" fmla="*/ 96272 w 1046480"/>
                        <a:gd name="connsiteY5" fmla="*/ 357644 h 360184"/>
                        <a:gd name="connsiteX6" fmla="*/ 0 w 1046480"/>
                        <a:gd name="connsiteY6" fmla="*/ 360184 h 360184"/>
                        <a:gd name="connsiteX0" fmla="*/ 0 w 1046480"/>
                        <a:gd name="connsiteY0" fmla="*/ 360184 h 360184"/>
                        <a:gd name="connsiteX1" fmla="*/ 523240 w 1046480"/>
                        <a:gd name="connsiteY1" fmla="*/ 0 h 360184"/>
                        <a:gd name="connsiteX2" fmla="*/ 1046480 w 1046480"/>
                        <a:gd name="connsiteY2" fmla="*/ 360184 h 360184"/>
                        <a:gd name="connsiteX3" fmla="*/ 967988 w 1046480"/>
                        <a:gd name="connsiteY3" fmla="*/ 357644 h 360184"/>
                        <a:gd name="connsiteX4" fmla="*/ 515620 w 1046480"/>
                        <a:gd name="connsiteY4" fmla="*/ 81032 h 360184"/>
                        <a:gd name="connsiteX5" fmla="*/ 88652 w 1046480"/>
                        <a:gd name="connsiteY5" fmla="*/ 327164 h 360184"/>
                        <a:gd name="connsiteX6" fmla="*/ 0 w 1046480"/>
                        <a:gd name="connsiteY6" fmla="*/ 360184 h 360184"/>
                        <a:gd name="connsiteX0" fmla="*/ 0 w 1046480"/>
                        <a:gd name="connsiteY0" fmla="*/ 360184 h 360184"/>
                        <a:gd name="connsiteX1" fmla="*/ 523240 w 1046480"/>
                        <a:gd name="connsiteY1" fmla="*/ 0 h 360184"/>
                        <a:gd name="connsiteX2" fmla="*/ 1046480 w 1046480"/>
                        <a:gd name="connsiteY2" fmla="*/ 360184 h 360184"/>
                        <a:gd name="connsiteX3" fmla="*/ 970528 w 1046480"/>
                        <a:gd name="connsiteY3" fmla="*/ 332244 h 360184"/>
                        <a:gd name="connsiteX4" fmla="*/ 515620 w 1046480"/>
                        <a:gd name="connsiteY4" fmla="*/ 81032 h 360184"/>
                        <a:gd name="connsiteX5" fmla="*/ 88652 w 1046480"/>
                        <a:gd name="connsiteY5" fmla="*/ 327164 h 360184"/>
                        <a:gd name="connsiteX6" fmla="*/ 0 w 1046480"/>
                        <a:gd name="connsiteY6" fmla="*/ 360184 h 3601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046480" h="360184">
                          <a:moveTo>
                            <a:pt x="0" y="360184"/>
                          </a:moveTo>
                          <a:cubicBezTo>
                            <a:pt x="0" y="161260"/>
                            <a:pt x="234263" y="0"/>
                            <a:pt x="523240" y="0"/>
                          </a:cubicBezTo>
                          <a:cubicBezTo>
                            <a:pt x="812217" y="0"/>
                            <a:pt x="1046480" y="161260"/>
                            <a:pt x="1046480" y="360184"/>
                          </a:cubicBezTo>
                          <a:lnTo>
                            <a:pt x="970528" y="332244"/>
                          </a:lnTo>
                          <a:cubicBezTo>
                            <a:pt x="970528" y="232782"/>
                            <a:pt x="705135" y="81032"/>
                            <a:pt x="515620" y="81032"/>
                          </a:cubicBezTo>
                          <a:cubicBezTo>
                            <a:pt x="326105" y="81032"/>
                            <a:pt x="88652" y="227702"/>
                            <a:pt x="88652" y="327164"/>
                          </a:cubicBezTo>
                          <a:lnTo>
                            <a:pt x="0" y="360184"/>
                          </a:lnTo>
                          <a:close/>
                        </a:path>
                      </a:pathLst>
                    </a:cu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7" name="Rectangle 56"/>
                    <p:cNvSpPr/>
                    <p:nvPr/>
                  </p:nvSpPr>
                  <p:spPr>
                    <a:xfrm>
                      <a:off x="6823627" y="3325557"/>
                      <a:ext cx="460301" cy="45719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8" name="Rectangle 57"/>
                    <p:cNvSpPr/>
                    <p:nvPr/>
                  </p:nvSpPr>
                  <p:spPr>
                    <a:xfrm>
                      <a:off x="3825822" y="3319064"/>
                      <a:ext cx="2954999" cy="45719"/>
                    </a:xfrm>
                    <a:prstGeom prst="rect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9" name="Straight Connector 58"/>
                    <p:cNvCxnSpPr/>
                    <p:nvPr/>
                  </p:nvCxnSpPr>
                  <p:spPr>
                    <a:xfrm>
                      <a:off x="7015480" y="2884251"/>
                      <a:ext cx="277421" cy="172586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Straight Connector 59"/>
                    <p:cNvCxnSpPr/>
                    <p:nvPr/>
                  </p:nvCxnSpPr>
                  <p:spPr>
                    <a:xfrm flipV="1">
                      <a:off x="6997534" y="3642008"/>
                      <a:ext cx="277420" cy="185092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1" name="Rectangle 60"/>
                    <p:cNvSpPr/>
                    <p:nvPr/>
                  </p:nvSpPr>
                  <p:spPr>
                    <a:xfrm rot="2100000">
                      <a:off x="3514654" y="2254958"/>
                      <a:ext cx="3615439" cy="45719"/>
                    </a:xfrm>
                    <a:prstGeom prst="rect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" name="Rectangle 61"/>
                    <p:cNvSpPr/>
                    <p:nvPr/>
                  </p:nvSpPr>
                  <p:spPr>
                    <a:xfrm rot="19500000">
                      <a:off x="3528177" y="4383172"/>
                      <a:ext cx="3615439" cy="45719"/>
                    </a:xfrm>
                    <a:prstGeom prst="rect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" name="Oval 62"/>
                    <p:cNvSpPr/>
                    <p:nvPr/>
                  </p:nvSpPr>
                  <p:spPr>
                    <a:xfrm>
                      <a:off x="6789795" y="3295543"/>
                      <a:ext cx="101600" cy="92763"/>
                    </a:xfrm>
                    <a:prstGeom prst="ellipse">
                      <a:avLst/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" name="Rectangle 63"/>
                    <p:cNvSpPr/>
                    <p:nvPr/>
                  </p:nvSpPr>
                  <p:spPr>
                    <a:xfrm rot="16200000">
                      <a:off x="225680" y="3285252"/>
                      <a:ext cx="7279706" cy="74133"/>
                    </a:xfrm>
                    <a:prstGeom prst="rect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54" name="Rectangle 53"/>
                  <p:cNvSpPr/>
                  <p:nvPr/>
                </p:nvSpPr>
                <p:spPr>
                  <a:xfrm>
                    <a:off x="-17948" y="-421706"/>
                    <a:ext cx="10150191" cy="1499206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8" name="Rectangle 47"/>
                <p:cNvSpPr/>
                <p:nvPr/>
              </p:nvSpPr>
              <p:spPr>
                <a:xfrm>
                  <a:off x="-856113" y="1590618"/>
                  <a:ext cx="10150191" cy="1499206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ounded Rectangle 48"/>
                <p:cNvSpPr/>
                <p:nvPr/>
              </p:nvSpPr>
              <p:spPr>
                <a:xfrm>
                  <a:off x="-683636" y="-159783"/>
                  <a:ext cx="4838327" cy="124968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ounded Rectangle 49"/>
                <p:cNvSpPr/>
                <p:nvPr/>
              </p:nvSpPr>
              <p:spPr>
                <a:xfrm>
                  <a:off x="4313431" y="-159783"/>
                  <a:ext cx="4793837" cy="124968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0" name="Rectangle 39"/>
              <p:cNvSpPr/>
              <p:nvPr/>
            </p:nvSpPr>
            <p:spPr>
              <a:xfrm>
                <a:off x="-856114" y="5777965"/>
                <a:ext cx="10150191" cy="149920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-697216" y="1996735"/>
                <a:ext cx="4838327" cy="124968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4300008" y="2015438"/>
                <a:ext cx="4793837" cy="124968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-696041" y="4045056"/>
                <a:ext cx="4838327" cy="124968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4302914" y="4048895"/>
                <a:ext cx="4793837" cy="124968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ounded Rectangle 44"/>
              <p:cNvSpPr/>
              <p:nvPr/>
            </p:nvSpPr>
            <p:spPr>
              <a:xfrm>
                <a:off x="-683636" y="5901637"/>
                <a:ext cx="4838327" cy="124968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4313431" y="5926723"/>
                <a:ext cx="4793837" cy="124968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1" name="Group 70"/>
          <p:cNvGrpSpPr/>
          <p:nvPr/>
        </p:nvGrpSpPr>
        <p:grpSpPr>
          <a:xfrm>
            <a:off x="10047862" y="2799611"/>
            <a:ext cx="5146066" cy="2527427"/>
            <a:chOff x="11315701" y="2569390"/>
            <a:chExt cx="5146066" cy="2527427"/>
          </a:xfrm>
        </p:grpSpPr>
        <p:sp>
          <p:nvSpPr>
            <p:cNvPr id="72" name="Rectangle 71"/>
            <p:cNvSpPr/>
            <p:nvPr/>
          </p:nvSpPr>
          <p:spPr>
            <a:xfrm>
              <a:off x="15367422" y="4124416"/>
              <a:ext cx="941064" cy="109065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5367422" y="4018658"/>
              <a:ext cx="941064" cy="109065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5368919" y="3552367"/>
              <a:ext cx="941064" cy="109065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5368919" y="3446609"/>
              <a:ext cx="941064" cy="109065"/>
            </a:xfrm>
            <a:prstGeom prst="rect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1318851" y="3917270"/>
              <a:ext cx="3070200" cy="45347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 rot="13800000" flipV="1">
              <a:off x="14136047" y="3269807"/>
              <a:ext cx="1417948" cy="17113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 rot="7800000" flipV="1">
              <a:off x="14139667" y="4379286"/>
              <a:ext cx="1417948" cy="17113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ounded Rectangle 78"/>
            <p:cNvSpPr/>
            <p:nvPr/>
          </p:nvSpPr>
          <p:spPr>
            <a:xfrm rot="5400000">
              <a:off x="16015470" y="3552465"/>
              <a:ext cx="321242" cy="571353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0" name="Rounded Rectangle 79"/>
            <p:cNvSpPr/>
            <p:nvPr/>
          </p:nvSpPr>
          <p:spPr>
            <a:xfrm rot="5400000">
              <a:off x="15406021" y="3615085"/>
              <a:ext cx="512694" cy="44523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1" name="Block Arc 11"/>
            <p:cNvSpPr/>
            <p:nvPr/>
          </p:nvSpPr>
          <p:spPr>
            <a:xfrm rot="16200000">
              <a:off x="15246548" y="3792521"/>
              <a:ext cx="285190" cy="90360"/>
            </a:xfrm>
            <a:custGeom>
              <a:avLst/>
              <a:gdLst>
                <a:gd name="connsiteX0" fmla="*/ 0 w 1046480"/>
                <a:gd name="connsiteY0" fmla="*/ 360184 h 720368"/>
                <a:gd name="connsiteX1" fmla="*/ 523240 w 1046480"/>
                <a:gd name="connsiteY1" fmla="*/ 0 h 720368"/>
                <a:gd name="connsiteX2" fmla="*/ 1046480 w 1046480"/>
                <a:gd name="connsiteY2" fmla="*/ 360184 h 720368"/>
                <a:gd name="connsiteX3" fmla="*/ 866388 w 1046480"/>
                <a:gd name="connsiteY3" fmla="*/ 360184 h 720368"/>
                <a:gd name="connsiteX4" fmla="*/ 523240 w 1046480"/>
                <a:gd name="connsiteY4" fmla="*/ 180092 h 720368"/>
                <a:gd name="connsiteX5" fmla="*/ 180092 w 1046480"/>
                <a:gd name="connsiteY5" fmla="*/ 360184 h 720368"/>
                <a:gd name="connsiteX6" fmla="*/ 0 w 1046480"/>
                <a:gd name="connsiteY6" fmla="*/ 360184 h 720368"/>
                <a:gd name="connsiteX0" fmla="*/ 0 w 1046480"/>
                <a:gd name="connsiteY0" fmla="*/ 360184 h 360184"/>
                <a:gd name="connsiteX1" fmla="*/ 523240 w 1046480"/>
                <a:gd name="connsiteY1" fmla="*/ 0 h 360184"/>
                <a:gd name="connsiteX2" fmla="*/ 1046480 w 1046480"/>
                <a:gd name="connsiteY2" fmla="*/ 360184 h 360184"/>
                <a:gd name="connsiteX3" fmla="*/ 866388 w 1046480"/>
                <a:gd name="connsiteY3" fmla="*/ 360184 h 360184"/>
                <a:gd name="connsiteX4" fmla="*/ 502920 w 1046480"/>
                <a:gd name="connsiteY4" fmla="*/ 108972 h 360184"/>
                <a:gd name="connsiteX5" fmla="*/ 180092 w 1046480"/>
                <a:gd name="connsiteY5" fmla="*/ 360184 h 360184"/>
                <a:gd name="connsiteX6" fmla="*/ 0 w 1046480"/>
                <a:gd name="connsiteY6" fmla="*/ 360184 h 360184"/>
                <a:gd name="connsiteX0" fmla="*/ 0 w 1046480"/>
                <a:gd name="connsiteY0" fmla="*/ 360184 h 380504"/>
                <a:gd name="connsiteX1" fmla="*/ 523240 w 1046480"/>
                <a:gd name="connsiteY1" fmla="*/ 0 h 380504"/>
                <a:gd name="connsiteX2" fmla="*/ 1046480 w 1046480"/>
                <a:gd name="connsiteY2" fmla="*/ 360184 h 380504"/>
                <a:gd name="connsiteX3" fmla="*/ 866388 w 1046480"/>
                <a:gd name="connsiteY3" fmla="*/ 360184 h 380504"/>
                <a:gd name="connsiteX4" fmla="*/ 502920 w 1046480"/>
                <a:gd name="connsiteY4" fmla="*/ 108972 h 380504"/>
                <a:gd name="connsiteX5" fmla="*/ 98812 w 1046480"/>
                <a:gd name="connsiteY5" fmla="*/ 380504 h 380504"/>
                <a:gd name="connsiteX6" fmla="*/ 0 w 1046480"/>
                <a:gd name="connsiteY6" fmla="*/ 360184 h 380504"/>
                <a:gd name="connsiteX0" fmla="*/ 0 w 1046480"/>
                <a:gd name="connsiteY0" fmla="*/ 360184 h 380504"/>
                <a:gd name="connsiteX1" fmla="*/ 523240 w 1046480"/>
                <a:gd name="connsiteY1" fmla="*/ 0 h 380504"/>
                <a:gd name="connsiteX2" fmla="*/ 1046480 w 1046480"/>
                <a:gd name="connsiteY2" fmla="*/ 360184 h 380504"/>
                <a:gd name="connsiteX3" fmla="*/ 967988 w 1046480"/>
                <a:gd name="connsiteY3" fmla="*/ 350024 h 380504"/>
                <a:gd name="connsiteX4" fmla="*/ 502920 w 1046480"/>
                <a:gd name="connsiteY4" fmla="*/ 108972 h 380504"/>
                <a:gd name="connsiteX5" fmla="*/ 98812 w 1046480"/>
                <a:gd name="connsiteY5" fmla="*/ 380504 h 380504"/>
                <a:gd name="connsiteX6" fmla="*/ 0 w 1046480"/>
                <a:gd name="connsiteY6" fmla="*/ 360184 h 380504"/>
                <a:gd name="connsiteX0" fmla="*/ 0 w 1046480"/>
                <a:gd name="connsiteY0" fmla="*/ 360184 h 365264"/>
                <a:gd name="connsiteX1" fmla="*/ 523240 w 1046480"/>
                <a:gd name="connsiteY1" fmla="*/ 0 h 365264"/>
                <a:gd name="connsiteX2" fmla="*/ 1046480 w 1046480"/>
                <a:gd name="connsiteY2" fmla="*/ 360184 h 365264"/>
                <a:gd name="connsiteX3" fmla="*/ 967988 w 1046480"/>
                <a:gd name="connsiteY3" fmla="*/ 350024 h 365264"/>
                <a:gd name="connsiteX4" fmla="*/ 502920 w 1046480"/>
                <a:gd name="connsiteY4" fmla="*/ 108972 h 365264"/>
                <a:gd name="connsiteX5" fmla="*/ 96272 w 1046480"/>
                <a:gd name="connsiteY5" fmla="*/ 365264 h 365264"/>
                <a:gd name="connsiteX6" fmla="*/ 0 w 1046480"/>
                <a:gd name="connsiteY6" fmla="*/ 360184 h 365264"/>
                <a:gd name="connsiteX0" fmla="*/ 0 w 1046480"/>
                <a:gd name="connsiteY0" fmla="*/ 360184 h 360184"/>
                <a:gd name="connsiteX1" fmla="*/ 523240 w 1046480"/>
                <a:gd name="connsiteY1" fmla="*/ 0 h 360184"/>
                <a:gd name="connsiteX2" fmla="*/ 1046480 w 1046480"/>
                <a:gd name="connsiteY2" fmla="*/ 360184 h 360184"/>
                <a:gd name="connsiteX3" fmla="*/ 967988 w 1046480"/>
                <a:gd name="connsiteY3" fmla="*/ 350024 h 360184"/>
                <a:gd name="connsiteX4" fmla="*/ 502920 w 1046480"/>
                <a:gd name="connsiteY4" fmla="*/ 108972 h 360184"/>
                <a:gd name="connsiteX5" fmla="*/ 96272 w 1046480"/>
                <a:gd name="connsiteY5" fmla="*/ 357644 h 360184"/>
                <a:gd name="connsiteX6" fmla="*/ 0 w 1046480"/>
                <a:gd name="connsiteY6" fmla="*/ 360184 h 360184"/>
                <a:gd name="connsiteX0" fmla="*/ 0 w 1046480"/>
                <a:gd name="connsiteY0" fmla="*/ 360184 h 360184"/>
                <a:gd name="connsiteX1" fmla="*/ 523240 w 1046480"/>
                <a:gd name="connsiteY1" fmla="*/ 0 h 360184"/>
                <a:gd name="connsiteX2" fmla="*/ 1046480 w 1046480"/>
                <a:gd name="connsiteY2" fmla="*/ 360184 h 360184"/>
                <a:gd name="connsiteX3" fmla="*/ 967988 w 1046480"/>
                <a:gd name="connsiteY3" fmla="*/ 357644 h 360184"/>
                <a:gd name="connsiteX4" fmla="*/ 502920 w 1046480"/>
                <a:gd name="connsiteY4" fmla="*/ 108972 h 360184"/>
                <a:gd name="connsiteX5" fmla="*/ 96272 w 1046480"/>
                <a:gd name="connsiteY5" fmla="*/ 357644 h 360184"/>
                <a:gd name="connsiteX6" fmla="*/ 0 w 1046480"/>
                <a:gd name="connsiteY6" fmla="*/ 360184 h 360184"/>
                <a:gd name="connsiteX0" fmla="*/ 0 w 1046480"/>
                <a:gd name="connsiteY0" fmla="*/ 360184 h 360184"/>
                <a:gd name="connsiteX1" fmla="*/ 523240 w 1046480"/>
                <a:gd name="connsiteY1" fmla="*/ 0 h 360184"/>
                <a:gd name="connsiteX2" fmla="*/ 1046480 w 1046480"/>
                <a:gd name="connsiteY2" fmla="*/ 360184 h 360184"/>
                <a:gd name="connsiteX3" fmla="*/ 967988 w 1046480"/>
                <a:gd name="connsiteY3" fmla="*/ 357644 h 360184"/>
                <a:gd name="connsiteX4" fmla="*/ 515620 w 1046480"/>
                <a:gd name="connsiteY4" fmla="*/ 81032 h 360184"/>
                <a:gd name="connsiteX5" fmla="*/ 96272 w 1046480"/>
                <a:gd name="connsiteY5" fmla="*/ 357644 h 360184"/>
                <a:gd name="connsiteX6" fmla="*/ 0 w 1046480"/>
                <a:gd name="connsiteY6" fmla="*/ 360184 h 360184"/>
                <a:gd name="connsiteX0" fmla="*/ 0 w 1046480"/>
                <a:gd name="connsiteY0" fmla="*/ 360184 h 360184"/>
                <a:gd name="connsiteX1" fmla="*/ 523240 w 1046480"/>
                <a:gd name="connsiteY1" fmla="*/ 0 h 360184"/>
                <a:gd name="connsiteX2" fmla="*/ 1046480 w 1046480"/>
                <a:gd name="connsiteY2" fmla="*/ 360184 h 360184"/>
                <a:gd name="connsiteX3" fmla="*/ 967988 w 1046480"/>
                <a:gd name="connsiteY3" fmla="*/ 357644 h 360184"/>
                <a:gd name="connsiteX4" fmla="*/ 515620 w 1046480"/>
                <a:gd name="connsiteY4" fmla="*/ 81032 h 360184"/>
                <a:gd name="connsiteX5" fmla="*/ 88652 w 1046480"/>
                <a:gd name="connsiteY5" fmla="*/ 327164 h 360184"/>
                <a:gd name="connsiteX6" fmla="*/ 0 w 1046480"/>
                <a:gd name="connsiteY6" fmla="*/ 360184 h 360184"/>
                <a:gd name="connsiteX0" fmla="*/ 0 w 1046480"/>
                <a:gd name="connsiteY0" fmla="*/ 360184 h 360184"/>
                <a:gd name="connsiteX1" fmla="*/ 523240 w 1046480"/>
                <a:gd name="connsiteY1" fmla="*/ 0 h 360184"/>
                <a:gd name="connsiteX2" fmla="*/ 1046480 w 1046480"/>
                <a:gd name="connsiteY2" fmla="*/ 360184 h 360184"/>
                <a:gd name="connsiteX3" fmla="*/ 970528 w 1046480"/>
                <a:gd name="connsiteY3" fmla="*/ 332244 h 360184"/>
                <a:gd name="connsiteX4" fmla="*/ 515620 w 1046480"/>
                <a:gd name="connsiteY4" fmla="*/ 81032 h 360184"/>
                <a:gd name="connsiteX5" fmla="*/ 88652 w 1046480"/>
                <a:gd name="connsiteY5" fmla="*/ 327164 h 360184"/>
                <a:gd name="connsiteX6" fmla="*/ 0 w 1046480"/>
                <a:gd name="connsiteY6" fmla="*/ 360184 h 360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6480" h="360184">
                  <a:moveTo>
                    <a:pt x="0" y="360184"/>
                  </a:moveTo>
                  <a:cubicBezTo>
                    <a:pt x="0" y="161260"/>
                    <a:pt x="234263" y="0"/>
                    <a:pt x="523240" y="0"/>
                  </a:cubicBezTo>
                  <a:cubicBezTo>
                    <a:pt x="812217" y="0"/>
                    <a:pt x="1046480" y="161260"/>
                    <a:pt x="1046480" y="360184"/>
                  </a:cubicBezTo>
                  <a:lnTo>
                    <a:pt x="970528" y="332244"/>
                  </a:lnTo>
                  <a:cubicBezTo>
                    <a:pt x="970528" y="232782"/>
                    <a:pt x="705135" y="81032"/>
                    <a:pt x="515620" y="81032"/>
                  </a:cubicBezTo>
                  <a:cubicBezTo>
                    <a:pt x="326105" y="81032"/>
                    <a:pt x="88652" y="227702"/>
                    <a:pt x="88652" y="327164"/>
                  </a:cubicBezTo>
                  <a:lnTo>
                    <a:pt x="0" y="360184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5297806" y="3831709"/>
              <a:ext cx="139231" cy="1382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4391039" y="3829745"/>
              <a:ext cx="893819" cy="13829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Connector 83"/>
            <p:cNvCxnSpPr/>
            <p:nvPr/>
          </p:nvCxnSpPr>
          <p:spPr>
            <a:xfrm>
              <a:off x="15355838" y="3698224"/>
              <a:ext cx="83913" cy="5220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15350409" y="3927429"/>
              <a:ext cx="83913" cy="5598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 rot="2100000">
              <a:off x="14296918" y="3507878"/>
              <a:ext cx="1093587" cy="13829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rot="19500000">
              <a:off x="14301008" y="4151614"/>
              <a:ext cx="1093587" cy="13829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15287573" y="3822631"/>
              <a:ext cx="30732" cy="2805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 rot="16200000">
              <a:off x="13302079" y="3819518"/>
              <a:ext cx="2201944" cy="2242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1320300" y="2729759"/>
              <a:ext cx="3070200" cy="45347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1315701" y="3296953"/>
              <a:ext cx="3070200" cy="45347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11367871" y="2767496"/>
              <a:ext cx="1463483" cy="37800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12879369" y="2767496"/>
              <a:ext cx="1450026" cy="37800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1315701" y="4478426"/>
              <a:ext cx="3070200" cy="45347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11363764" y="3334691"/>
              <a:ext cx="1463483" cy="37800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ounded Rectangle 95"/>
            <p:cNvSpPr/>
            <p:nvPr/>
          </p:nvSpPr>
          <p:spPr>
            <a:xfrm>
              <a:off x="12875309" y="3340348"/>
              <a:ext cx="1450026" cy="37800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11364119" y="3954261"/>
              <a:ext cx="1463483" cy="37800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ounded Rectangle 97"/>
            <p:cNvSpPr/>
            <p:nvPr/>
          </p:nvSpPr>
          <p:spPr>
            <a:xfrm>
              <a:off x="12876188" y="3955422"/>
              <a:ext cx="1450026" cy="37800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11367872" y="4515834"/>
              <a:ext cx="1463483" cy="37800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12879370" y="4523422"/>
              <a:ext cx="1450026" cy="37800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1537448" y="1360614"/>
            <a:ext cx="6497650" cy="2868370"/>
            <a:chOff x="2957687" y="1282793"/>
            <a:chExt cx="6497650" cy="2868370"/>
          </a:xfrm>
        </p:grpSpPr>
        <p:grpSp>
          <p:nvGrpSpPr>
            <p:cNvPr id="102" name="Group 101"/>
            <p:cNvGrpSpPr/>
            <p:nvPr/>
          </p:nvGrpSpPr>
          <p:grpSpPr>
            <a:xfrm>
              <a:off x="2957687" y="2145728"/>
              <a:ext cx="6497650" cy="2005435"/>
              <a:chOff x="2957687" y="2145728"/>
              <a:chExt cx="6497650" cy="2005435"/>
            </a:xfrm>
          </p:grpSpPr>
          <p:sp>
            <p:nvSpPr>
              <p:cNvPr id="111" name="Donut 110"/>
              <p:cNvSpPr>
                <a:spLocks noChangeAspect="1"/>
              </p:cNvSpPr>
              <p:nvPr/>
            </p:nvSpPr>
            <p:spPr>
              <a:xfrm>
                <a:off x="5455103" y="3442068"/>
                <a:ext cx="258618" cy="262699"/>
              </a:xfrm>
              <a:prstGeom prst="donu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Donut 111"/>
              <p:cNvSpPr>
                <a:spLocks noChangeAspect="1"/>
              </p:cNvSpPr>
              <p:nvPr/>
            </p:nvSpPr>
            <p:spPr>
              <a:xfrm>
                <a:off x="4883971" y="3450043"/>
                <a:ext cx="258618" cy="262699"/>
              </a:xfrm>
              <a:prstGeom prst="donu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113" name="Picture 11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-1500000">
                <a:off x="7866965" y="2659193"/>
                <a:ext cx="1485471" cy="642650"/>
              </a:xfrm>
              <a:prstGeom prst="rect">
                <a:avLst/>
              </a:prstGeom>
            </p:spPr>
          </p:pic>
          <p:sp>
            <p:nvSpPr>
              <p:cNvPr id="114" name="Donut 113"/>
              <p:cNvSpPr>
                <a:spLocks noChangeAspect="1"/>
              </p:cNvSpPr>
              <p:nvPr/>
            </p:nvSpPr>
            <p:spPr>
              <a:xfrm>
                <a:off x="4317361" y="3450043"/>
                <a:ext cx="258618" cy="262699"/>
              </a:xfrm>
              <a:prstGeom prst="donu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Donut 114"/>
              <p:cNvSpPr>
                <a:spLocks noChangeAspect="1"/>
              </p:cNvSpPr>
              <p:nvPr/>
            </p:nvSpPr>
            <p:spPr>
              <a:xfrm>
                <a:off x="6005661" y="3442695"/>
                <a:ext cx="258618" cy="262699"/>
              </a:xfrm>
              <a:prstGeom prst="donu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Donut 115"/>
              <p:cNvSpPr>
                <a:spLocks noChangeAspect="1"/>
              </p:cNvSpPr>
              <p:nvPr/>
            </p:nvSpPr>
            <p:spPr>
              <a:xfrm>
                <a:off x="6519349" y="3427477"/>
                <a:ext cx="258618" cy="262699"/>
              </a:xfrm>
              <a:prstGeom prst="donu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Donut 116"/>
              <p:cNvSpPr>
                <a:spLocks noChangeAspect="1"/>
              </p:cNvSpPr>
              <p:nvPr/>
            </p:nvSpPr>
            <p:spPr>
              <a:xfrm>
                <a:off x="7034150" y="3395556"/>
                <a:ext cx="258618" cy="262699"/>
              </a:xfrm>
              <a:prstGeom prst="donu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Donut 117"/>
              <p:cNvSpPr>
                <a:spLocks noChangeAspect="1"/>
              </p:cNvSpPr>
              <p:nvPr/>
            </p:nvSpPr>
            <p:spPr>
              <a:xfrm>
                <a:off x="7534205" y="3350348"/>
                <a:ext cx="258618" cy="262699"/>
              </a:xfrm>
              <a:prstGeom prst="donu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Donut 118"/>
              <p:cNvSpPr>
                <a:spLocks noChangeAspect="1"/>
              </p:cNvSpPr>
              <p:nvPr/>
            </p:nvSpPr>
            <p:spPr>
              <a:xfrm>
                <a:off x="7990920" y="3242510"/>
                <a:ext cx="258618" cy="262699"/>
              </a:xfrm>
              <a:prstGeom prst="donu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Donut 119"/>
              <p:cNvSpPr>
                <a:spLocks noChangeAspect="1"/>
              </p:cNvSpPr>
              <p:nvPr/>
            </p:nvSpPr>
            <p:spPr>
              <a:xfrm>
                <a:off x="8400595" y="3103783"/>
                <a:ext cx="258618" cy="262699"/>
              </a:xfrm>
              <a:prstGeom prst="donu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Donut 120"/>
              <p:cNvSpPr>
                <a:spLocks noChangeAspect="1"/>
              </p:cNvSpPr>
              <p:nvPr/>
            </p:nvSpPr>
            <p:spPr>
              <a:xfrm>
                <a:off x="8801542" y="2954623"/>
                <a:ext cx="258618" cy="262699"/>
              </a:xfrm>
              <a:prstGeom prst="donu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Rectangle 143"/>
              <p:cNvSpPr>
                <a:spLocks noChangeArrowheads="1"/>
              </p:cNvSpPr>
              <p:nvPr/>
            </p:nvSpPr>
            <p:spPr bwMode="auto">
              <a:xfrm>
                <a:off x="6082001" y="3966497"/>
                <a:ext cx="1194238" cy="1846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12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kumimoji="0" lang="en-US" altLang="en-US" sz="1200" b="0" i="0" u="none" strike="noStrike" cap="none" normalizeH="0" baseline="0" dirty="0" smtClean="0">
                    <a:ln>
                      <a:noFill/>
                    </a:ln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ollower waypoints</a:t>
                </a:r>
              </a:p>
            </p:txBody>
          </p:sp>
          <p:sp>
            <p:nvSpPr>
              <p:cNvPr id="123" name="Rectangle 145"/>
              <p:cNvSpPr>
                <a:spLocks noChangeArrowheads="1"/>
              </p:cNvSpPr>
              <p:nvPr/>
            </p:nvSpPr>
            <p:spPr bwMode="auto">
              <a:xfrm>
                <a:off x="7013032" y="2664342"/>
                <a:ext cx="1009892" cy="1846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12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US" altLang="en-US" sz="1200" b="0" i="0" u="none" strike="noStrike" cap="none" normalizeH="0" baseline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eader trajectory</a:t>
                </a:r>
                <a:endParaRPr kumimoji="0" lang="en-US" altLang="en-US" sz="3200" b="0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" name="Multiply 123"/>
              <p:cNvSpPr/>
              <p:nvPr/>
            </p:nvSpPr>
            <p:spPr>
              <a:xfrm>
                <a:off x="7988699" y="3235995"/>
                <a:ext cx="259644" cy="280227"/>
              </a:xfrm>
              <a:prstGeom prst="mathMultiply">
                <a:avLst/>
              </a:prstGeom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Freeform 124"/>
              <p:cNvSpPr/>
              <p:nvPr/>
            </p:nvSpPr>
            <p:spPr>
              <a:xfrm>
                <a:off x="5144925" y="2686444"/>
                <a:ext cx="4081519" cy="650964"/>
              </a:xfrm>
              <a:custGeom>
                <a:avLst/>
                <a:gdLst>
                  <a:gd name="connsiteX0" fmla="*/ 0 w 9232491"/>
                  <a:gd name="connsiteY0" fmla="*/ 1622323 h 1622323"/>
                  <a:gd name="connsiteX1" fmla="*/ 2418736 w 9232491"/>
                  <a:gd name="connsiteY1" fmla="*/ 1592826 h 1622323"/>
                  <a:gd name="connsiteX2" fmla="*/ 5840362 w 9232491"/>
                  <a:gd name="connsiteY2" fmla="*/ 1327355 h 1622323"/>
                  <a:gd name="connsiteX3" fmla="*/ 9232491 w 9232491"/>
                  <a:gd name="connsiteY3" fmla="*/ 0 h 1622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232491" h="1622323">
                    <a:moveTo>
                      <a:pt x="0" y="1622323"/>
                    </a:moveTo>
                    <a:lnTo>
                      <a:pt x="2418736" y="1592826"/>
                    </a:lnTo>
                    <a:cubicBezTo>
                      <a:pt x="3392130" y="1543665"/>
                      <a:pt x="4704736" y="1592826"/>
                      <a:pt x="5840362" y="1327355"/>
                    </a:cubicBezTo>
                    <a:cubicBezTo>
                      <a:pt x="6975988" y="1061884"/>
                      <a:pt x="8573730" y="432619"/>
                      <a:pt x="9232491" y="0"/>
                    </a:cubicBezTo>
                  </a:path>
                </a:pathLst>
              </a:custGeom>
              <a:noFill/>
              <a:ln w="38100">
                <a:solidFill>
                  <a:srgbClr val="C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Donut 125"/>
              <p:cNvSpPr>
                <a:spLocks noChangeAspect="1"/>
              </p:cNvSpPr>
              <p:nvPr/>
            </p:nvSpPr>
            <p:spPr>
              <a:xfrm>
                <a:off x="9150486" y="2794922"/>
                <a:ext cx="258618" cy="262699"/>
              </a:xfrm>
              <a:prstGeom prst="donu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127" name="Picture 12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44008" y="3242510"/>
                <a:ext cx="1485471" cy="642651"/>
              </a:xfrm>
              <a:prstGeom prst="rect">
                <a:avLst/>
              </a:prstGeom>
            </p:spPr>
          </p:pic>
          <p:cxnSp>
            <p:nvCxnSpPr>
              <p:cNvPr id="128" name="Straight Connector 127"/>
              <p:cNvCxnSpPr/>
              <p:nvPr/>
            </p:nvCxnSpPr>
            <p:spPr>
              <a:xfrm>
                <a:off x="7391647" y="2826084"/>
                <a:ext cx="318782" cy="3670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Right Brace 128"/>
              <p:cNvSpPr/>
              <p:nvPr/>
            </p:nvSpPr>
            <p:spPr>
              <a:xfrm rot="-1500000">
                <a:off x="9362868" y="2617768"/>
                <a:ext cx="92469" cy="255630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0" name="Straight Connector 129"/>
              <p:cNvCxnSpPr/>
              <p:nvPr/>
            </p:nvCxnSpPr>
            <p:spPr>
              <a:xfrm>
                <a:off x="9150486" y="2324542"/>
                <a:ext cx="276092" cy="30375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Rectangle 145"/>
              <p:cNvSpPr>
                <a:spLocks noChangeArrowheads="1"/>
              </p:cNvSpPr>
              <p:nvPr/>
            </p:nvSpPr>
            <p:spPr bwMode="auto">
              <a:xfrm>
                <a:off x="8717651" y="2145728"/>
                <a:ext cx="426399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US" altLang="en-US" sz="1200" b="0" i="0" u="none" strike="noStrike" cap="none" normalizeH="0" baseline="0" dirty="0" smtClean="0">
                    <a:ln>
                      <a:noFill/>
                    </a:ln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ateral 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kumimoji="0" lang="en-US" altLang="en-US" sz="1200" b="0" i="0" u="none" strike="noStrike" cap="none" normalizeH="0" baseline="0" dirty="0" smtClean="0">
                    <a:ln>
                      <a:noFill/>
                    </a:ln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ffset</a:t>
                </a:r>
                <a:endParaRPr kumimoji="0" lang="en-US" altLang="en-US" sz="3200" b="0" i="0" u="none" strike="noStrike" cap="none" normalizeH="0" baseline="0" dirty="0" smtClean="0">
                  <a:ln>
                    <a:noFill/>
                  </a:ln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32" name="Straight Connector 131"/>
              <p:cNvCxnSpPr/>
              <p:nvPr/>
            </p:nvCxnSpPr>
            <p:spPr>
              <a:xfrm flipV="1">
                <a:off x="5569513" y="3556072"/>
                <a:ext cx="2550716" cy="7286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V="1">
                <a:off x="5573870" y="3373283"/>
                <a:ext cx="2546359" cy="190075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Arc 133"/>
              <p:cNvSpPr/>
              <p:nvPr/>
            </p:nvSpPr>
            <p:spPr>
              <a:xfrm>
                <a:off x="7825293" y="3403531"/>
                <a:ext cx="58305" cy="309211"/>
              </a:xfrm>
              <a:prstGeom prst="arc">
                <a:avLst>
                  <a:gd name="adj1" fmla="val 16200000"/>
                  <a:gd name="adj2" fmla="val 30"/>
                </a:avLst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5" name="Straight Connector 134"/>
              <p:cNvCxnSpPr/>
              <p:nvPr/>
            </p:nvCxnSpPr>
            <p:spPr>
              <a:xfrm>
                <a:off x="7887326" y="3468320"/>
                <a:ext cx="224315" cy="32930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Rectangle 145"/>
              <p:cNvSpPr>
                <a:spLocks noChangeArrowheads="1"/>
              </p:cNvSpPr>
              <p:nvPr/>
            </p:nvSpPr>
            <p:spPr bwMode="auto">
              <a:xfrm>
                <a:off x="8111641" y="3612963"/>
                <a:ext cx="52738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alt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eading 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rror</a:t>
                </a:r>
                <a:endParaRPr kumimoji="0" lang="en-US" altLang="en-US" sz="3200" b="0" i="0" u="none" strike="noStrike" cap="none" normalizeH="0" baseline="0" dirty="0" smtClean="0">
                  <a:ln>
                    <a:noFill/>
                  </a:ln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37" name="Straight Connector 136"/>
              <p:cNvCxnSpPr>
                <a:stCxn id="28" idx="0"/>
              </p:cNvCxnSpPr>
              <p:nvPr/>
            </p:nvCxnSpPr>
            <p:spPr>
              <a:xfrm flipH="1" flipV="1">
                <a:off x="2957687" y="3413455"/>
                <a:ext cx="766999" cy="1774"/>
              </a:xfrm>
              <a:prstGeom prst="line">
                <a:avLst/>
              </a:prstGeom>
              <a:ln w="38100">
                <a:solidFill>
                  <a:srgbClr val="C0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6185683" y="3649177"/>
                <a:ext cx="207484" cy="32930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>
                <a:endCxn id="9" idx="0"/>
              </p:cNvCxnSpPr>
              <p:nvPr/>
            </p:nvCxnSpPr>
            <p:spPr>
              <a:xfrm>
                <a:off x="5224757" y="3723471"/>
                <a:ext cx="34124" cy="32084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 flipH="1">
                <a:off x="7130914" y="3612963"/>
                <a:ext cx="29680" cy="3535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>
                <a:off x="6617584" y="3114331"/>
                <a:ext cx="245263" cy="3250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Rectangle 145"/>
              <p:cNvSpPr>
                <a:spLocks noChangeArrowheads="1"/>
              </p:cNvSpPr>
              <p:nvPr/>
            </p:nvSpPr>
            <p:spPr bwMode="auto">
              <a:xfrm>
                <a:off x="5923754" y="2958124"/>
                <a:ext cx="1218282" cy="1846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US" altLang="en-US" sz="1200" b="0" i="0" u="none" strike="noStrike" cap="none" normalizeH="0" baseline="0" dirty="0" smtClean="0">
                    <a:ln>
                      <a:noFill/>
                    </a:ln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ook</a:t>
                </a:r>
                <a:r>
                  <a:rPr kumimoji="0" lang="en-US" altLang="en-US" sz="1200" b="0" i="0" u="none" strike="noStrike" cap="none" normalizeH="0" dirty="0" smtClean="0">
                    <a:ln>
                      <a:noFill/>
                    </a:ln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kumimoji="0" lang="en-US" altLang="en-US" sz="1200" b="0" i="0" u="none" strike="noStrike" cap="none" normalizeH="0" dirty="0" smtClean="0">
                    <a:ln>
                      <a:noFill/>
                    </a:ln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head distance</a:t>
                </a:r>
                <a:endParaRPr kumimoji="0" lang="en-US" altLang="en-US" sz="3200" b="0" i="0" u="none" strike="noStrike" cap="none" normalizeH="0" baseline="0" dirty="0" smtClean="0">
                  <a:ln>
                    <a:noFill/>
                  </a:ln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103" name="Picture 10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4054" y="2800971"/>
              <a:ext cx="385674" cy="328537"/>
            </a:xfrm>
            <a:prstGeom prst="rect">
              <a:avLst/>
            </a:prstGeom>
          </p:spPr>
        </p:pic>
        <p:pic>
          <p:nvPicPr>
            <p:cNvPr id="104" name="Picture 10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7337" y="2230796"/>
              <a:ext cx="385674" cy="328537"/>
            </a:xfrm>
            <a:prstGeom prst="rect">
              <a:avLst/>
            </a:prstGeom>
          </p:spPr>
        </p:pic>
        <p:cxnSp>
          <p:nvCxnSpPr>
            <p:cNvPr id="105" name="Curved Connector 104"/>
            <p:cNvCxnSpPr/>
            <p:nvPr/>
          </p:nvCxnSpPr>
          <p:spPr>
            <a:xfrm flipV="1">
              <a:off x="5012470" y="2367209"/>
              <a:ext cx="3210228" cy="516305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00B0F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angle 145"/>
            <p:cNvSpPr>
              <a:spLocks noChangeArrowheads="1"/>
            </p:cNvSpPr>
            <p:nvPr/>
          </p:nvSpPr>
          <p:spPr bwMode="auto">
            <a:xfrm>
              <a:off x="5685654" y="2578139"/>
              <a:ext cx="620363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CAN data</a:t>
              </a:r>
              <a:endParaRPr kumimoji="0" lang="en-US" altLang="en-US" sz="32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07" name="Picture 10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1464" y="1282793"/>
              <a:ext cx="624978" cy="656370"/>
            </a:xfrm>
            <a:prstGeom prst="rect">
              <a:avLst/>
            </a:prstGeom>
          </p:spPr>
        </p:pic>
        <p:cxnSp>
          <p:nvCxnSpPr>
            <p:cNvPr id="108" name="Straight Arrow Connector 107"/>
            <p:cNvCxnSpPr/>
            <p:nvPr/>
          </p:nvCxnSpPr>
          <p:spPr>
            <a:xfrm flipH="1">
              <a:off x="4934026" y="1797920"/>
              <a:ext cx="1218660" cy="946699"/>
            </a:xfrm>
            <a:prstGeom prst="straightConnector1">
              <a:avLst/>
            </a:prstGeom>
            <a:ln w="19050">
              <a:solidFill>
                <a:srgbClr val="00B0F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>
              <a:off x="6726442" y="1610978"/>
              <a:ext cx="1550895" cy="576348"/>
            </a:xfrm>
            <a:prstGeom prst="straightConnector1">
              <a:avLst/>
            </a:prstGeom>
            <a:ln w="19050">
              <a:solidFill>
                <a:srgbClr val="00B0F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ectangle 145"/>
            <p:cNvSpPr>
              <a:spLocks noChangeArrowheads="1"/>
            </p:cNvSpPr>
            <p:nvPr/>
          </p:nvSpPr>
          <p:spPr bwMode="auto">
            <a:xfrm>
              <a:off x="6367609" y="1917535"/>
              <a:ext cx="280526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GPS</a:t>
              </a:r>
              <a:endParaRPr kumimoji="0" lang="en-US" altLang="en-US" sz="32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8671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Times New Roman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T. Cook</dc:creator>
  <cp:lastModifiedBy>Joshua T. Cook</cp:lastModifiedBy>
  <cp:revision>1</cp:revision>
  <dcterms:created xsi:type="dcterms:W3CDTF">2017-01-16T21:53:22Z</dcterms:created>
  <dcterms:modified xsi:type="dcterms:W3CDTF">2017-01-16T21:55:06Z</dcterms:modified>
</cp:coreProperties>
</file>