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3A72-B9D1-E748-BDE6-C619843A9F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1303-598F-7145-AF6D-50C14785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51036" y="2103295"/>
            <a:ext cx="7824864" cy="3173464"/>
            <a:chOff x="2651036" y="2103295"/>
            <a:chExt cx="7824864" cy="317346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2651036" y="3838457"/>
              <a:ext cx="2839060" cy="1438302"/>
              <a:chOff x="6542440" y="2841695"/>
              <a:chExt cx="2348245" cy="1189649"/>
            </a:xfrm>
          </p:grpSpPr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8391690" y="3306506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>
              <a:xfrm>
                <a:off x="6542440" y="2841695"/>
                <a:ext cx="2348245" cy="1189649"/>
                <a:chOff x="-703714" y="-533376"/>
                <a:chExt cx="17013080" cy="835576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91418" y="4257958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2696375" y="2366746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-703714" y="-533376"/>
                  <a:ext cx="17013080" cy="8355760"/>
                  <a:chOff x="-856114" y="-533376"/>
                  <a:chExt cx="17013080" cy="8355760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-845699" y="3922764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-856113" y="-533376"/>
                    <a:ext cx="17013079" cy="8355760"/>
                    <a:chOff x="-856113" y="-814730"/>
                    <a:chExt cx="17013079" cy="8355760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-840908" y="-814730"/>
                      <a:ext cx="16997874" cy="8355760"/>
                      <a:chOff x="-17948" y="-951890"/>
                      <a:chExt cx="16997874" cy="8355760"/>
                    </a:xfrm>
                  </p:grpSpPr>
                  <p:sp>
                    <p:nvSpPr>
                      <p:cNvPr id="71" name="Rectangle 70"/>
                      <p:cNvSpPr/>
                      <p:nvPr/>
                    </p:nvSpPr>
                    <p:spPr>
                      <a:xfrm rot="13800000" flipV="1">
                        <a:off x="9291014" y="1363715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 rot="7800000" flipV="1">
                        <a:off x="9302982" y="5031689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9822858" y="-421707"/>
                        <a:ext cx="7157068" cy="7279706"/>
                        <a:chOff x="3514654" y="-317534"/>
                        <a:chExt cx="7157068" cy="7279706"/>
                      </a:xfrm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 rot="5400000">
                          <a:off x="8134819" y="1655957"/>
                          <a:ext cx="1694986" cy="3378820"/>
                          <a:chOff x="4583152" y="1661531"/>
                          <a:chExt cx="1694986" cy="3378820"/>
                        </a:xfrm>
                      </p:grpSpPr>
                      <p:sp>
                        <p:nvSpPr>
                          <p:cNvPr id="85" name="Rounded Rectangle 84"/>
                          <p:cNvSpPr/>
                          <p:nvPr/>
                        </p:nvSpPr>
                        <p:spPr>
                          <a:xfrm>
                            <a:off x="4901079" y="1661531"/>
                            <a:ext cx="1062038" cy="1888912"/>
                          </a:xfrm>
                          <a:prstGeom prst="roundRect">
                            <a:avLst/>
                          </a:prstGeom>
                          <a:solidFill>
                            <a:srgbClr val="0070C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" name="Rounded Rectangle 85"/>
                          <p:cNvSpPr/>
                          <p:nvPr/>
                        </p:nvSpPr>
                        <p:spPr>
                          <a:xfrm>
                            <a:off x="4583152" y="3568391"/>
                            <a:ext cx="1694986" cy="1471960"/>
                          </a:xfrm>
                          <a:prstGeom prst="roundRect">
                            <a:avLst/>
                          </a:prstGeom>
                          <a:solidFill>
                            <a:srgbClr val="0070C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76" name="Block Arc 11"/>
                        <p:cNvSpPr/>
                        <p:nvPr/>
                      </p:nvSpPr>
                      <p:spPr>
                        <a:xfrm rot="16200000">
                          <a:off x="6654163" y="3196000"/>
                          <a:ext cx="942848" cy="298734"/>
                        </a:xfrm>
                        <a:custGeom>
                          <a:avLst/>
                          <a:gdLst>
                            <a:gd name="connsiteX0" fmla="*/ 0 w 1046480"/>
                            <a:gd name="connsiteY0" fmla="*/ 360184 h 720368"/>
                            <a:gd name="connsiteX1" fmla="*/ 523240 w 1046480"/>
                            <a:gd name="connsiteY1" fmla="*/ 0 h 720368"/>
                            <a:gd name="connsiteX2" fmla="*/ 1046480 w 1046480"/>
                            <a:gd name="connsiteY2" fmla="*/ 360184 h 720368"/>
                            <a:gd name="connsiteX3" fmla="*/ 866388 w 1046480"/>
                            <a:gd name="connsiteY3" fmla="*/ 360184 h 720368"/>
                            <a:gd name="connsiteX4" fmla="*/ 523240 w 1046480"/>
                            <a:gd name="connsiteY4" fmla="*/ 180092 h 720368"/>
                            <a:gd name="connsiteX5" fmla="*/ 180092 w 1046480"/>
                            <a:gd name="connsiteY5" fmla="*/ 360184 h 720368"/>
                            <a:gd name="connsiteX6" fmla="*/ 0 w 1046480"/>
                            <a:gd name="connsiteY6" fmla="*/ 360184 h 720368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866388 w 1046480"/>
                            <a:gd name="connsiteY3" fmla="*/ 360184 h 360184"/>
                            <a:gd name="connsiteX4" fmla="*/ 502920 w 1046480"/>
                            <a:gd name="connsiteY4" fmla="*/ 108972 h 360184"/>
                            <a:gd name="connsiteX5" fmla="*/ 180092 w 1046480"/>
                            <a:gd name="connsiteY5" fmla="*/ 36018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866388 w 1046480"/>
                            <a:gd name="connsiteY3" fmla="*/ 36018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967988 w 1046480"/>
                            <a:gd name="connsiteY3" fmla="*/ 35002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65264"/>
                            <a:gd name="connsiteX1" fmla="*/ 523240 w 1046480"/>
                            <a:gd name="connsiteY1" fmla="*/ 0 h 365264"/>
                            <a:gd name="connsiteX2" fmla="*/ 1046480 w 1046480"/>
                            <a:gd name="connsiteY2" fmla="*/ 360184 h 365264"/>
                            <a:gd name="connsiteX3" fmla="*/ 967988 w 1046480"/>
                            <a:gd name="connsiteY3" fmla="*/ 350024 h 365264"/>
                            <a:gd name="connsiteX4" fmla="*/ 502920 w 1046480"/>
                            <a:gd name="connsiteY4" fmla="*/ 108972 h 365264"/>
                            <a:gd name="connsiteX5" fmla="*/ 96272 w 1046480"/>
                            <a:gd name="connsiteY5" fmla="*/ 365264 h 365264"/>
                            <a:gd name="connsiteX6" fmla="*/ 0 w 1046480"/>
                            <a:gd name="connsiteY6" fmla="*/ 360184 h 36526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002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70528 w 1046480"/>
                            <a:gd name="connsiteY3" fmla="*/ 3322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46480" h="360184">
                              <a:moveTo>
                                <a:pt x="0" y="360184"/>
                              </a:moveTo>
                              <a:cubicBezTo>
                                <a:pt x="0" y="161260"/>
                                <a:pt x="234263" y="0"/>
                                <a:pt x="523240" y="0"/>
                              </a:cubicBezTo>
                              <a:cubicBezTo>
                                <a:pt x="812217" y="0"/>
                                <a:pt x="1046480" y="161260"/>
                                <a:pt x="1046480" y="360184"/>
                              </a:cubicBezTo>
                              <a:lnTo>
                                <a:pt x="970528" y="332244"/>
                              </a:lnTo>
                              <a:cubicBezTo>
                                <a:pt x="970528" y="232782"/>
                                <a:pt x="705135" y="81032"/>
                                <a:pt x="515620" y="81032"/>
                              </a:cubicBezTo>
                              <a:cubicBezTo>
                                <a:pt x="326105" y="81032"/>
                                <a:pt x="88652" y="227702"/>
                                <a:pt x="88652" y="327164"/>
                              </a:cubicBezTo>
                              <a:lnTo>
                                <a:pt x="0" y="360184"/>
                              </a:lnTo>
                              <a:close/>
                            </a:path>
                          </a:pathLst>
                        </a:cu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6823627" y="3325557"/>
                          <a:ext cx="460301" cy="45719"/>
                        </a:xfrm>
                        <a:prstGeom prst="rect">
                          <a:avLst/>
                        </a:prstGeom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3825822" y="3319064"/>
                          <a:ext cx="295499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>
                          <a:off x="7015480" y="2884251"/>
                          <a:ext cx="277421" cy="172586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 flipV="1">
                          <a:off x="6997534" y="3642008"/>
                          <a:ext cx="277420" cy="185092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 rot="2100000">
                          <a:off x="3514654" y="2254958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 rot="19500000">
                          <a:off x="3528177" y="4383172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6789795" y="3295543"/>
                          <a:ext cx="101600" cy="92763"/>
                        </a:xfrm>
                        <a:prstGeom prst="ellipse">
                          <a:avLst/>
                        </a:pr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 rot="16200000">
                          <a:off x="225680" y="3285252"/>
                          <a:ext cx="7279706" cy="74133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-17948" y="-421706"/>
                        <a:ext cx="10150191" cy="1499206"/>
                      </a:xfrm>
                      <a:prstGeom prst="rect">
                        <a:avLst/>
                      </a:prstGeom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n w="12700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-856113" y="1590618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-683636" y="-159783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4313431" y="-159783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0" name="Rectangle 59"/>
                  <p:cNvSpPr/>
                  <p:nvPr/>
                </p:nvSpPr>
                <p:spPr>
                  <a:xfrm>
                    <a:off x="-856114" y="5777965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-697216" y="1996735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4300008" y="2015438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-696041" y="4045056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4302914" y="4048895"/>
                    <a:ext cx="4793836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-683636" y="5901637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4313431" y="5926723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8391314" y="3574418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6097909" y="2719531"/>
              <a:ext cx="2839060" cy="1438302"/>
              <a:chOff x="6542440" y="2841695"/>
              <a:chExt cx="2348245" cy="1189649"/>
            </a:xfrm>
          </p:grpSpPr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8391690" y="3306506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/>
              <p:cNvGrpSpPr>
                <a:grpSpLocks noChangeAspect="1"/>
              </p:cNvGrpSpPr>
              <p:nvPr/>
            </p:nvGrpSpPr>
            <p:grpSpPr>
              <a:xfrm>
                <a:off x="6542440" y="2841695"/>
                <a:ext cx="2348245" cy="1189649"/>
                <a:chOff x="-703714" y="-533376"/>
                <a:chExt cx="17013080" cy="83557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691418" y="4257958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696375" y="2366746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-703714" y="-533376"/>
                  <a:ext cx="17013080" cy="8355760"/>
                  <a:chOff x="-856114" y="-533376"/>
                  <a:chExt cx="17013080" cy="835576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-845699" y="3922764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-856113" y="-533376"/>
                    <a:ext cx="17013079" cy="8355760"/>
                    <a:chOff x="-856113" y="-814730"/>
                    <a:chExt cx="17013079" cy="8355760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-840908" y="-814730"/>
                      <a:ext cx="16997874" cy="8355760"/>
                      <a:chOff x="-17948" y="-951890"/>
                      <a:chExt cx="16997874" cy="8355760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>
                      <a:xfrm rot="13800000" flipV="1">
                        <a:off x="9291014" y="1363715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 rot="7800000" flipV="1">
                        <a:off x="9302982" y="5031689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8" name="Group 37"/>
                      <p:cNvGrpSpPr/>
                      <p:nvPr/>
                    </p:nvGrpSpPr>
                    <p:grpSpPr>
                      <a:xfrm>
                        <a:off x="9822858" y="-421707"/>
                        <a:ext cx="7157068" cy="7279706"/>
                        <a:chOff x="3514654" y="-317534"/>
                        <a:chExt cx="7157068" cy="7279706"/>
                      </a:xfrm>
                    </p:grpSpPr>
                    <p:grpSp>
                      <p:nvGrpSpPr>
                        <p:cNvPr id="40" name="Group 39"/>
                        <p:cNvGrpSpPr/>
                        <p:nvPr/>
                      </p:nvGrpSpPr>
                      <p:grpSpPr>
                        <a:xfrm rot="5400000">
                          <a:off x="8134819" y="1655957"/>
                          <a:ext cx="1694986" cy="3378820"/>
                          <a:chOff x="4583152" y="1661531"/>
                          <a:chExt cx="1694986" cy="3378820"/>
                        </a:xfrm>
                      </p:grpSpPr>
                      <p:sp>
                        <p:nvSpPr>
                          <p:cNvPr id="50" name="Rounded Rectangle 49"/>
                          <p:cNvSpPr/>
                          <p:nvPr/>
                        </p:nvSpPr>
                        <p:spPr>
                          <a:xfrm>
                            <a:off x="4901079" y="1661531"/>
                            <a:ext cx="1062038" cy="1888912"/>
                          </a:xfrm>
                          <a:prstGeom prst="round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" name="Rounded Rectangle 50"/>
                          <p:cNvSpPr/>
                          <p:nvPr/>
                        </p:nvSpPr>
                        <p:spPr>
                          <a:xfrm>
                            <a:off x="4583152" y="3568391"/>
                            <a:ext cx="1694986" cy="1471960"/>
                          </a:xfrm>
                          <a:prstGeom prst="round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41" name="Block Arc 11"/>
                        <p:cNvSpPr/>
                        <p:nvPr/>
                      </p:nvSpPr>
                      <p:spPr>
                        <a:xfrm rot="16200000">
                          <a:off x="6654163" y="3196000"/>
                          <a:ext cx="942848" cy="298734"/>
                        </a:xfrm>
                        <a:custGeom>
                          <a:avLst/>
                          <a:gdLst>
                            <a:gd name="connsiteX0" fmla="*/ 0 w 1046480"/>
                            <a:gd name="connsiteY0" fmla="*/ 360184 h 720368"/>
                            <a:gd name="connsiteX1" fmla="*/ 523240 w 1046480"/>
                            <a:gd name="connsiteY1" fmla="*/ 0 h 720368"/>
                            <a:gd name="connsiteX2" fmla="*/ 1046480 w 1046480"/>
                            <a:gd name="connsiteY2" fmla="*/ 360184 h 720368"/>
                            <a:gd name="connsiteX3" fmla="*/ 866388 w 1046480"/>
                            <a:gd name="connsiteY3" fmla="*/ 360184 h 720368"/>
                            <a:gd name="connsiteX4" fmla="*/ 523240 w 1046480"/>
                            <a:gd name="connsiteY4" fmla="*/ 180092 h 720368"/>
                            <a:gd name="connsiteX5" fmla="*/ 180092 w 1046480"/>
                            <a:gd name="connsiteY5" fmla="*/ 360184 h 720368"/>
                            <a:gd name="connsiteX6" fmla="*/ 0 w 1046480"/>
                            <a:gd name="connsiteY6" fmla="*/ 360184 h 720368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866388 w 1046480"/>
                            <a:gd name="connsiteY3" fmla="*/ 360184 h 360184"/>
                            <a:gd name="connsiteX4" fmla="*/ 502920 w 1046480"/>
                            <a:gd name="connsiteY4" fmla="*/ 108972 h 360184"/>
                            <a:gd name="connsiteX5" fmla="*/ 180092 w 1046480"/>
                            <a:gd name="connsiteY5" fmla="*/ 36018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866388 w 1046480"/>
                            <a:gd name="connsiteY3" fmla="*/ 36018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967988 w 1046480"/>
                            <a:gd name="connsiteY3" fmla="*/ 35002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65264"/>
                            <a:gd name="connsiteX1" fmla="*/ 523240 w 1046480"/>
                            <a:gd name="connsiteY1" fmla="*/ 0 h 365264"/>
                            <a:gd name="connsiteX2" fmla="*/ 1046480 w 1046480"/>
                            <a:gd name="connsiteY2" fmla="*/ 360184 h 365264"/>
                            <a:gd name="connsiteX3" fmla="*/ 967988 w 1046480"/>
                            <a:gd name="connsiteY3" fmla="*/ 350024 h 365264"/>
                            <a:gd name="connsiteX4" fmla="*/ 502920 w 1046480"/>
                            <a:gd name="connsiteY4" fmla="*/ 108972 h 365264"/>
                            <a:gd name="connsiteX5" fmla="*/ 96272 w 1046480"/>
                            <a:gd name="connsiteY5" fmla="*/ 365264 h 365264"/>
                            <a:gd name="connsiteX6" fmla="*/ 0 w 1046480"/>
                            <a:gd name="connsiteY6" fmla="*/ 360184 h 36526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002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70528 w 1046480"/>
                            <a:gd name="connsiteY3" fmla="*/ 3322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46480" h="360184">
                              <a:moveTo>
                                <a:pt x="0" y="360184"/>
                              </a:moveTo>
                              <a:cubicBezTo>
                                <a:pt x="0" y="161260"/>
                                <a:pt x="234263" y="0"/>
                                <a:pt x="523240" y="0"/>
                              </a:cubicBezTo>
                              <a:cubicBezTo>
                                <a:pt x="812217" y="0"/>
                                <a:pt x="1046480" y="161260"/>
                                <a:pt x="1046480" y="360184"/>
                              </a:cubicBezTo>
                              <a:lnTo>
                                <a:pt x="970528" y="332244"/>
                              </a:lnTo>
                              <a:cubicBezTo>
                                <a:pt x="970528" y="232782"/>
                                <a:pt x="705135" y="81032"/>
                                <a:pt x="515620" y="81032"/>
                              </a:cubicBezTo>
                              <a:cubicBezTo>
                                <a:pt x="326105" y="81032"/>
                                <a:pt x="88652" y="227702"/>
                                <a:pt x="88652" y="327164"/>
                              </a:cubicBezTo>
                              <a:lnTo>
                                <a:pt x="0" y="360184"/>
                              </a:lnTo>
                              <a:close/>
                            </a:path>
                          </a:pathLst>
                        </a:cu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6823627" y="3325557"/>
                          <a:ext cx="460301" cy="45719"/>
                        </a:xfrm>
                        <a:prstGeom prst="rect">
                          <a:avLst/>
                        </a:prstGeom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3825822" y="3319064"/>
                          <a:ext cx="295499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4" name="Straight Connector 43"/>
                        <p:cNvCxnSpPr/>
                        <p:nvPr/>
                      </p:nvCxnSpPr>
                      <p:spPr>
                        <a:xfrm>
                          <a:off x="7015480" y="2884251"/>
                          <a:ext cx="277421" cy="172586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45" name="Straight Connector 44"/>
                        <p:cNvCxnSpPr/>
                        <p:nvPr/>
                      </p:nvCxnSpPr>
                      <p:spPr>
                        <a:xfrm flipV="1">
                          <a:off x="6997534" y="3642008"/>
                          <a:ext cx="277420" cy="185092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 rot="2100000">
                          <a:off x="3514654" y="2254958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 rot="19500000">
                          <a:off x="3528177" y="4383172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" name="Oval 47"/>
                        <p:cNvSpPr/>
                        <p:nvPr/>
                      </p:nvSpPr>
                      <p:spPr>
                        <a:xfrm>
                          <a:off x="6789795" y="3295543"/>
                          <a:ext cx="101600" cy="92763"/>
                        </a:xfrm>
                        <a:prstGeom prst="ellipse">
                          <a:avLst/>
                        </a:pr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 rot="16200000">
                          <a:off x="225680" y="3285252"/>
                          <a:ext cx="7279706" cy="74133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-17948" y="-421706"/>
                        <a:ext cx="10150191" cy="1499206"/>
                      </a:xfrm>
                      <a:prstGeom prst="rect">
                        <a:avLst/>
                      </a:prstGeom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n w="12700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-856113" y="1590618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-683636" y="-159783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Rounded Rectangle 34"/>
                    <p:cNvSpPr/>
                    <p:nvPr/>
                  </p:nvSpPr>
                  <p:spPr>
                    <a:xfrm>
                      <a:off x="4313431" y="-159783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5" name="Rectangle 24"/>
                  <p:cNvSpPr/>
                  <p:nvPr/>
                </p:nvSpPr>
                <p:spPr>
                  <a:xfrm>
                    <a:off x="-856114" y="5777965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-697216" y="1996735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4300008" y="2015438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-696041" y="4045056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4302914" y="4048895"/>
                    <a:ext cx="4793836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-683636" y="5901637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4313431" y="5926723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8391314" y="3574418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/>
            <p:cNvCxnSpPr>
              <a:cxnSpLocks noChangeAspect="1"/>
            </p:cNvCxnSpPr>
            <p:nvPr/>
          </p:nvCxnSpPr>
          <p:spPr>
            <a:xfrm>
              <a:off x="8627489" y="3438682"/>
              <a:ext cx="1237921" cy="3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 noChangeAspect="1"/>
            </p:cNvCxnSpPr>
            <p:nvPr/>
          </p:nvCxnSpPr>
          <p:spPr>
            <a:xfrm flipH="1" flipV="1">
              <a:off x="8628708" y="2228083"/>
              <a:ext cx="2" cy="12142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 flipV="1">
              <a:off x="5173420" y="2267379"/>
              <a:ext cx="0" cy="2296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 noChangeAspect="1"/>
            </p:cNvCxnSpPr>
            <p:nvPr/>
          </p:nvCxnSpPr>
          <p:spPr>
            <a:xfrm flipV="1">
              <a:off x="5184705" y="4555543"/>
              <a:ext cx="5291195" cy="7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>
                  <a:spLocks noChangeAspect="1"/>
                </p:cNvSpPr>
                <p:nvPr/>
              </p:nvSpPr>
              <p:spPr>
                <a:xfrm>
                  <a:off x="8738557" y="2103295"/>
                  <a:ext cx="253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8557" y="2103295"/>
                  <a:ext cx="25372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190" r="-238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>
                  <a:spLocks noChangeAspect="1"/>
                </p:cNvSpPr>
                <p:nvPr/>
              </p:nvSpPr>
              <p:spPr>
                <a:xfrm>
                  <a:off x="9650537" y="3415420"/>
                  <a:ext cx="249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537" y="3415420"/>
                  <a:ext cx="2497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>
                  <a:spLocks noChangeAspect="1"/>
                </p:cNvSpPr>
                <p:nvPr/>
              </p:nvSpPr>
              <p:spPr>
                <a:xfrm>
                  <a:off x="6623756" y="2293394"/>
                  <a:ext cx="616130" cy="26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756" y="2293394"/>
                  <a:ext cx="616130" cy="2695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21" r="-693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>
                  <a:spLocks noChangeAspect="1"/>
                </p:cNvSpPr>
                <p:nvPr/>
              </p:nvSpPr>
              <p:spPr>
                <a:xfrm>
                  <a:off x="9341381" y="3907539"/>
                  <a:ext cx="618311" cy="26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1381" y="3907539"/>
                  <a:ext cx="618311" cy="2695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84" r="-588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5180372" y="2633704"/>
              <a:ext cx="3438390" cy="684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9239047" y="3459593"/>
              <a:ext cx="306" cy="11016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1</cp:revision>
  <dcterms:created xsi:type="dcterms:W3CDTF">2017-01-17T02:25:27Z</dcterms:created>
  <dcterms:modified xsi:type="dcterms:W3CDTF">2017-01-17T02:27:57Z</dcterms:modified>
</cp:coreProperties>
</file>