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6"/>
    <p:restoredTop sz="94674"/>
  </p:normalViewPr>
  <p:slideViewPr>
    <p:cSldViewPr snapToGrid="0" snapToObjects="1">
      <p:cViewPr>
        <p:scale>
          <a:sx n="177" d="100"/>
          <a:sy n="177" d="100"/>
        </p:scale>
        <p:origin x="-1904" y="-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A05D-FD6B-2C4A-B8CD-7AB7FD1E15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DA5A-2F13-6F4B-BBCC-954446D50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1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A05D-FD6B-2C4A-B8CD-7AB7FD1E15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DA5A-2F13-6F4B-BBCC-954446D50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A05D-FD6B-2C4A-B8CD-7AB7FD1E15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DA5A-2F13-6F4B-BBCC-954446D50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A05D-FD6B-2C4A-B8CD-7AB7FD1E15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DA5A-2F13-6F4B-BBCC-954446D50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A05D-FD6B-2C4A-B8CD-7AB7FD1E15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DA5A-2F13-6F4B-BBCC-954446D50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1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A05D-FD6B-2C4A-B8CD-7AB7FD1E15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DA5A-2F13-6F4B-BBCC-954446D50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7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A05D-FD6B-2C4A-B8CD-7AB7FD1E15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DA5A-2F13-6F4B-BBCC-954446D50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A05D-FD6B-2C4A-B8CD-7AB7FD1E15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DA5A-2F13-6F4B-BBCC-954446D50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8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A05D-FD6B-2C4A-B8CD-7AB7FD1E15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DA5A-2F13-6F4B-BBCC-954446D50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A05D-FD6B-2C4A-B8CD-7AB7FD1E15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DA5A-2F13-6F4B-BBCC-954446D50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7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A05D-FD6B-2C4A-B8CD-7AB7FD1E15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DA5A-2F13-6F4B-BBCC-954446D50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FA05D-FD6B-2C4A-B8CD-7AB7FD1E1531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ADA5A-2F13-6F4B-BBCC-954446D50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1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/>
          <p:nvPr/>
        </p:nvGrpSpPr>
        <p:grpSpPr>
          <a:xfrm>
            <a:off x="3640423" y="1827261"/>
            <a:ext cx="6360327" cy="2318914"/>
            <a:chOff x="3640423" y="1827261"/>
            <a:chExt cx="6360327" cy="2318914"/>
          </a:xfrm>
        </p:grpSpPr>
        <p:grpSp>
          <p:nvGrpSpPr>
            <p:cNvPr id="131" name="Group 130"/>
            <p:cNvGrpSpPr/>
            <p:nvPr/>
          </p:nvGrpSpPr>
          <p:grpSpPr>
            <a:xfrm>
              <a:off x="3640423" y="1827261"/>
              <a:ext cx="6360327" cy="2318914"/>
              <a:chOff x="3640423" y="1827261"/>
              <a:chExt cx="6360327" cy="231891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078965" y="3342957"/>
                <a:ext cx="2834360" cy="245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>
                <a:grpSpLocks noChangeAspect="1"/>
              </p:cNvGrpSpPr>
              <p:nvPr/>
            </p:nvGrpSpPr>
            <p:grpSpPr>
              <a:xfrm>
                <a:off x="6908242" y="2093413"/>
                <a:ext cx="2839060" cy="1438302"/>
                <a:chOff x="6542440" y="2841695"/>
                <a:chExt cx="2348245" cy="1189649"/>
              </a:xfrm>
              <a:scene3d>
                <a:camera prst="orthographicFront">
                  <a:rot lat="0" lon="0" rev="1200000"/>
                </a:camera>
                <a:lightRig rig="threePt" dir="t"/>
              </a:scene3d>
            </p:grpSpPr>
            <p:sp>
              <p:nvSpPr>
                <p:cNvPr id="61" name="Rectangle 60"/>
                <p:cNvSpPr>
                  <a:spLocks noChangeAspect="1"/>
                </p:cNvSpPr>
                <p:nvPr/>
              </p:nvSpPr>
              <p:spPr>
                <a:xfrm>
                  <a:off x="8391690" y="3306506"/>
                  <a:ext cx="429424" cy="51336"/>
                </a:xfrm>
                <a:prstGeom prst="rect">
                  <a:avLst/>
                </a:prstGeom>
                <a:pattFill prst="wdUpDiag">
                  <a:fgClr>
                    <a:sysClr val="windowText" lastClr="000000"/>
                  </a:fgClr>
                  <a:bgClr>
                    <a:sysClr val="window" lastClr="FFFFFF"/>
                  </a:bgClr>
                </a:patt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84343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68686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53029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737372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921715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106058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290401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474744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62" name="Group 61"/>
                <p:cNvGrpSpPr>
                  <a:grpSpLocks noChangeAspect="1"/>
                </p:cNvGrpSpPr>
                <p:nvPr/>
              </p:nvGrpSpPr>
              <p:grpSpPr>
                <a:xfrm>
                  <a:off x="6542440" y="2841695"/>
                  <a:ext cx="2348245" cy="1189649"/>
                  <a:chOff x="-703714" y="-533376"/>
                  <a:chExt cx="17013080" cy="8355760"/>
                </a:xfrm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12691418" y="4257958"/>
                    <a:ext cx="3111188" cy="360569"/>
                  </a:xfrm>
                  <a:prstGeom prst="rect">
                    <a:avLst/>
                  </a:prstGeom>
                  <a:pattFill prst="wdDn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12696375" y="2366746"/>
                    <a:ext cx="3111188" cy="360569"/>
                  </a:xfrm>
                  <a:prstGeom prst="rect">
                    <a:avLst/>
                  </a:prstGeom>
                  <a:pattFill prst="wdDn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-703714" y="-533376"/>
                    <a:ext cx="17013080" cy="8355760"/>
                    <a:chOff x="-856114" y="-533376"/>
                    <a:chExt cx="17013080" cy="8355760"/>
                  </a:xfrm>
                </p:grpSpPr>
                <p:sp>
                  <p:nvSpPr>
                    <p:cNvPr id="67" name="Rectangle 66"/>
                    <p:cNvSpPr/>
                    <p:nvPr/>
                  </p:nvSpPr>
                  <p:spPr>
                    <a:xfrm>
                      <a:off x="-845699" y="3922764"/>
                      <a:ext cx="10150191" cy="1499206"/>
                    </a:xfrm>
                    <a:prstGeom prst="rect">
                      <a:avLst/>
                    </a:prstGeom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n w="1270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68" name="Group 67"/>
                    <p:cNvGrpSpPr/>
                    <p:nvPr/>
                  </p:nvGrpSpPr>
                  <p:grpSpPr>
                    <a:xfrm>
                      <a:off x="-856113" y="-533376"/>
                      <a:ext cx="17013079" cy="8355760"/>
                      <a:chOff x="-856113" y="-814730"/>
                      <a:chExt cx="17013079" cy="8355760"/>
                    </a:xfrm>
                  </p:grpSpPr>
                  <p:grpSp>
                    <p:nvGrpSpPr>
                      <p:cNvPr id="76" name="Group 75"/>
                      <p:cNvGrpSpPr/>
                      <p:nvPr/>
                    </p:nvGrpSpPr>
                    <p:grpSpPr>
                      <a:xfrm>
                        <a:off x="-840908" y="-814730"/>
                        <a:ext cx="16997874" cy="8355760"/>
                        <a:chOff x="-17948" y="-951890"/>
                        <a:chExt cx="16997874" cy="8355760"/>
                      </a:xfrm>
                    </p:grpSpPr>
                    <p:sp>
                      <p:nvSpPr>
                        <p:cNvPr id="80" name="Rectangle 79"/>
                        <p:cNvSpPr/>
                        <p:nvPr/>
                      </p:nvSpPr>
                      <p:spPr>
                        <a:xfrm rot="13800000" flipV="1">
                          <a:off x="9291014" y="1363715"/>
                          <a:ext cx="4687786" cy="56576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12700" cap="flat" cmpd="sng" algn="ctr">
                          <a:solidFill>
                            <a:srgbClr val="C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1" name="Rectangle 80"/>
                        <p:cNvSpPr/>
                        <p:nvPr/>
                      </p:nvSpPr>
                      <p:spPr>
                        <a:xfrm rot="7800000" flipV="1">
                          <a:off x="9302982" y="5031689"/>
                          <a:ext cx="4687786" cy="56576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12700" cap="flat" cmpd="sng" algn="ctr">
                          <a:solidFill>
                            <a:srgbClr val="C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grpSp>
                      <p:nvGrpSpPr>
                        <p:cNvPr id="82" name="Group 81"/>
                        <p:cNvGrpSpPr/>
                        <p:nvPr/>
                      </p:nvGrpSpPr>
                      <p:grpSpPr>
                        <a:xfrm>
                          <a:off x="9822858" y="-421707"/>
                          <a:ext cx="7157068" cy="7279706"/>
                          <a:chOff x="3514654" y="-317534"/>
                          <a:chExt cx="7157068" cy="7279706"/>
                        </a:xfrm>
                      </p:grpSpPr>
                      <p:grpSp>
                        <p:nvGrpSpPr>
                          <p:cNvPr id="84" name="Group 83"/>
                          <p:cNvGrpSpPr/>
                          <p:nvPr/>
                        </p:nvGrpSpPr>
                        <p:grpSpPr>
                          <a:xfrm rot="5400000">
                            <a:off x="8134819" y="1655957"/>
                            <a:ext cx="1694986" cy="3378820"/>
                            <a:chOff x="4583152" y="1661531"/>
                            <a:chExt cx="1694986" cy="3378820"/>
                          </a:xfrm>
                        </p:grpSpPr>
                        <p:sp>
                          <p:nvSpPr>
                            <p:cNvPr id="94" name="Rounded Rectangle 93"/>
                            <p:cNvSpPr/>
                            <p:nvPr/>
                          </p:nvSpPr>
                          <p:spPr>
                            <a:xfrm>
                              <a:off x="4901079" y="1661531"/>
                              <a:ext cx="1062038" cy="1888912"/>
                            </a:xfrm>
                            <a:prstGeom prst="roundRect">
                              <a:avLst/>
                            </a:prstGeom>
                            <a:solidFill>
                              <a:srgbClr val="C00000"/>
                            </a:solidFill>
                            <a:ln w="1270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  <a:miter lim="800000"/>
                            </a:ln>
                            <a:effectLst/>
                          </p:spPr>
                          <p:txBody>
                            <a:bodyPr rtlCol="0" anchor="ctr"/>
                            <a:lstStyle>
                              <a:defPPr>
                                <a:defRPr lang="en-US"/>
                              </a:defPPr>
                              <a:lvl1pPr marL="0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1843430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3686861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5530291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7373722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9217152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11060582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12904013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14747443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marL="0" marR="0" lvl="0" indent="0" algn="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1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95" name="Rounded Rectangle 94"/>
                            <p:cNvSpPr/>
                            <p:nvPr/>
                          </p:nvSpPr>
                          <p:spPr>
                            <a:xfrm>
                              <a:off x="4583152" y="3568391"/>
                              <a:ext cx="1694986" cy="1471960"/>
                            </a:xfrm>
                            <a:prstGeom prst="roundRect">
                              <a:avLst/>
                            </a:prstGeom>
                            <a:solidFill>
                              <a:srgbClr val="C00000"/>
                            </a:solidFill>
                            <a:ln w="1270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  <a:miter lim="800000"/>
                            </a:ln>
                            <a:effectLst/>
                          </p:spPr>
                          <p:txBody>
                            <a:bodyPr rtlCol="0" anchor="ctr"/>
                            <a:lstStyle>
                              <a:defPPr>
                                <a:defRPr lang="en-US"/>
                              </a:defPPr>
                              <a:lvl1pPr marL="0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1843430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3686861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5530291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7373722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9217152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11060582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12904013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14747443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marL="0" marR="0" lvl="0" indent="0" algn="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1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85" name="Block Arc 11"/>
                          <p:cNvSpPr/>
                          <p:nvPr/>
                        </p:nvSpPr>
                        <p:spPr>
                          <a:xfrm rot="16200000">
                            <a:off x="6654163" y="3196000"/>
                            <a:ext cx="942848" cy="298734"/>
                          </a:xfrm>
                          <a:custGeom>
                            <a:avLst/>
                            <a:gdLst>
                              <a:gd name="connsiteX0" fmla="*/ 0 w 1046480"/>
                              <a:gd name="connsiteY0" fmla="*/ 360184 h 720368"/>
                              <a:gd name="connsiteX1" fmla="*/ 523240 w 1046480"/>
                              <a:gd name="connsiteY1" fmla="*/ 0 h 720368"/>
                              <a:gd name="connsiteX2" fmla="*/ 1046480 w 1046480"/>
                              <a:gd name="connsiteY2" fmla="*/ 360184 h 720368"/>
                              <a:gd name="connsiteX3" fmla="*/ 866388 w 1046480"/>
                              <a:gd name="connsiteY3" fmla="*/ 360184 h 720368"/>
                              <a:gd name="connsiteX4" fmla="*/ 523240 w 1046480"/>
                              <a:gd name="connsiteY4" fmla="*/ 180092 h 720368"/>
                              <a:gd name="connsiteX5" fmla="*/ 180092 w 1046480"/>
                              <a:gd name="connsiteY5" fmla="*/ 360184 h 720368"/>
                              <a:gd name="connsiteX6" fmla="*/ 0 w 1046480"/>
                              <a:gd name="connsiteY6" fmla="*/ 360184 h 720368"/>
                              <a:gd name="connsiteX0" fmla="*/ 0 w 1046480"/>
                              <a:gd name="connsiteY0" fmla="*/ 360184 h 360184"/>
                              <a:gd name="connsiteX1" fmla="*/ 523240 w 1046480"/>
                              <a:gd name="connsiteY1" fmla="*/ 0 h 360184"/>
                              <a:gd name="connsiteX2" fmla="*/ 1046480 w 1046480"/>
                              <a:gd name="connsiteY2" fmla="*/ 360184 h 360184"/>
                              <a:gd name="connsiteX3" fmla="*/ 866388 w 1046480"/>
                              <a:gd name="connsiteY3" fmla="*/ 360184 h 360184"/>
                              <a:gd name="connsiteX4" fmla="*/ 502920 w 1046480"/>
                              <a:gd name="connsiteY4" fmla="*/ 108972 h 360184"/>
                              <a:gd name="connsiteX5" fmla="*/ 180092 w 1046480"/>
                              <a:gd name="connsiteY5" fmla="*/ 360184 h 360184"/>
                              <a:gd name="connsiteX6" fmla="*/ 0 w 1046480"/>
                              <a:gd name="connsiteY6" fmla="*/ 360184 h 360184"/>
                              <a:gd name="connsiteX0" fmla="*/ 0 w 1046480"/>
                              <a:gd name="connsiteY0" fmla="*/ 360184 h 380504"/>
                              <a:gd name="connsiteX1" fmla="*/ 523240 w 1046480"/>
                              <a:gd name="connsiteY1" fmla="*/ 0 h 380504"/>
                              <a:gd name="connsiteX2" fmla="*/ 1046480 w 1046480"/>
                              <a:gd name="connsiteY2" fmla="*/ 360184 h 380504"/>
                              <a:gd name="connsiteX3" fmla="*/ 866388 w 1046480"/>
                              <a:gd name="connsiteY3" fmla="*/ 360184 h 380504"/>
                              <a:gd name="connsiteX4" fmla="*/ 502920 w 1046480"/>
                              <a:gd name="connsiteY4" fmla="*/ 108972 h 380504"/>
                              <a:gd name="connsiteX5" fmla="*/ 98812 w 1046480"/>
                              <a:gd name="connsiteY5" fmla="*/ 380504 h 380504"/>
                              <a:gd name="connsiteX6" fmla="*/ 0 w 1046480"/>
                              <a:gd name="connsiteY6" fmla="*/ 360184 h 380504"/>
                              <a:gd name="connsiteX0" fmla="*/ 0 w 1046480"/>
                              <a:gd name="connsiteY0" fmla="*/ 360184 h 380504"/>
                              <a:gd name="connsiteX1" fmla="*/ 523240 w 1046480"/>
                              <a:gd name="connsiteY1" fmla="*/ 0 h 380504"/>
                              <a:gd name="connsiteX2" fmla="*/ 1046480 w 1046480"/>
                              <a:gd name="connsiteY2" fmla="*/ 360184 h 380504"/>
                              <a:gd name="connsiteX3" fmla="*/ 967988 w 1046480"/>
                              <a:gd name="connsiteY3" fmla="*/ 350024 h 380504"/>
                              <a:gd name="connsiteX4" fmla="*/ 502920 w 1046480"/>
                              <a:gd name="connsiteY4" fmla="*/ 108972 h 380504"/>
                              <a:gd name="connsiteX5" fmla="*/ 98812 w 1046480"/>
                              <a:gd name="connsiteY5" fmla="*/ 380504 h 380504"/>
                              <a:gd name="connsiteX6" fmla="*/ 0 w 1046480"/>
                              <a:gd name="connsiteY6" fmla="*/ 360184 h 380504"/>
                              <a:gd name="connsiteX0" fmla="*/ 0 w 1046480"/>
                              <a:gd name="connsiteY0" fmla="*/ 360184 h 365264"/>
                              <a:gd name="connsiteX1" fmla="*/ 523240 w 1046480"/>
                              <a:gd name="connsiteY1" fmla="*/ 0 h 365264"/>
                              <a:gd name="connsiteX2" fmla="*/ 1046480 w 1046480"/>
                              <a:gd name="connsiteY2" fmla="*/ 360184 h 365264"/>
                              <a:gd name="connsiteX3" fmla="*/ 967988 w 1046480"/>
                              <a:gd name="connsiteY3" fmla="*/ 350024 h 365264"/>
                              <a:gd name="connsiteX4" fmla="*/ 502920 w 1046480"/>
                              <a:gd name="connsiteY4" fmla="*/ 108972 h 365264"/>
                              <a:gd name="connsiteX5" fmla="*/ 96272 w 1046480"/>
                              <a:gd name="connsiteY5" fmla="*/ 365264 h 365264"/>
                              <a:gd name="connsiteX6" fmla="*/ 0 w 1046480"/>
                              <a:gd name="connsiteY6" fmla="*/ 360184 h 365264"/>
                              <a:gd name="connsiteX0" fmla="*/ 0 w 1046480"/>
                              <a:gd name="connsiteY0" fmla="*/ 360184 h 360184"/>
                              <a:gd name="connsiteX1" fmla="*/ 523240 w 1046480"/>
                              <a:gd name="connsiteY1" fmla="*/ 0 h 360184"/>
                              <a:gd name="connsiteX2" fmla="*/ 1046480 w 1046480"/>
                              <a:gd name="connsiteY2" fmla="*/ 360184 h 360184"/>
                              <a:gd name="connsiteX3" fmla="*/ 967988 w 1046480"/>
                              <a:gd name="connsiteY3" fmla="*/ 350024 h 360184"/>
                              <a:gd name="connsiteX4" fmla="*/ 502920 w 1046480"/>
                              <a:gd name="connsiteY4" fmla="*/ 108972 h 360184"/>
                              <a:gd name="connsiteX5" fmla="*/ 96272 w 1046480"/>
                              <a:gd name="connsiteY5" fmla="*/ 357644 h 360184"/>
                              <a:gd name="connsiteX6" fmla="*/ 0 w 1046480"/>
                              <a:gd name="connsiteY6" fmla="*/ 360184 h 360184"/>
                              <a:gd name="connsiteX0" fmla="*/ 0 w 1046480"/>
                              <a:gd name="connsiteY0" fmla="*/ 360184 h 360184"/>
                              <a:gd name="connsiteX1" fmla="*/ 523240 w 1046480"/>
                              <a:gd name="connsiteY1" fmla="*/ 0 h 360184"/>
                              <a:gd name="connsiteX2" fmla="*/ 1046480 w 1046480"/>
                              <a:gd name="connsiteY2" fmla="*/ 360184 h 360184"/>
                              <a:gd name="connsiteX3" fmla="*/ 967988 w 1046480"/>
                              <a:gd name="connsiteY3" fmla="*/ 357644 h 360184"/>
                              <a:gd name="connsiteX4" fmla="*/ 502920 w 1046480"/>
                              <a:gd name="connsiteY4" fmla="*/ 108972 h 360184"/>
                              <a:gd name="connsiteX5" fmla="*/ 96272 w 1046480"/>
                              <a:gd name="connsiteY5" fmla="*/ 357644 h 360184"/>
                              <a:gd name="connsiteX6" fmla="*/ 0 w 1046480"/>
                              <a:gd name="connsiteY6" fmla="*/ 360184 h 360184"/>
                              <a:gd name="connsiteX0" fmla="*/ 0 w 1046480"/>
                              <a:gd name="connsiteY0" fmla="*/ 360184 h 360184"/>
                              <a:gd name="connsiteX1" fmla="*/ 523240 w 1046480"/>
                              <a:gd name="connsiteY1" fmla="*/ 0 h 360184"/>
                              <a:gd name="connsiteX2" fmla="*/ 1046480 w 1046480"/>
                              <a:gd name="connsiteY2" fmla="*/ 360184 h 360184"/>
                              <a:gd name="connsiteX3" fmla="*/ 967988 w 1046480"/>
                              <a:gd name="connsiteY3" fmla="*/ 357644 h 360184"/>
                              <a:gd name="connsiteX4" fmla="*/ 515620 w 1046480"/>
                              <a:gd name="connsiteY4" fmla="*/ 81032 h 360184"/>
                              <a:gd name="connsiteX5" fmla="*/ 96272 w 1046480"/>
                              <a:gd name="connsiteY5" fmla="*/ 357644 h 360184"/>
                              <a:gd name="connsiteX6" fmla="*/ 0 w 1046480"/>
                              <a:gd name="connsiteY6" fmla="*/ 360184 h 360184"/>
                              <a:gd name="connsiteX0" fmla="*/ 0 w 1046480"/>
                              <a:gd name="connsiteY0" fmla="*/ 360184 h 360184"/>
                              <a:gd name="connsiteX1" fmla="*/ 523240 w 1046480"/>
                              <a:gd name="connsiteY1" fmla="*/ 0 h 360184"/>
                              <a:gd name="connsiteX2" fmla="*/ 1046480 w 1046480"/>
                              <a:gd name="connsiteY2" fmla="*/ 360184 h 360184"/>
                              <a:gd name="connsiteX3" fmla="*/ 967988 w 1046480"/>
                              <a:gd name="connsiteY3" fmla="*/ 357644 h 360184"/>
                              <a:gd name="connsiteX4" fmla="*/ 515620 w 1046480"/>
                              <a:gd name="connsiteY4" fmla="*/ 81032 h 360184"/>
                              <a:gd name="connsiteX5" fmla="*/ 88652 w 1046480"/>
                              <a:gd name="connsiteY5" fmla="*/ 327164 h 360184"/>
                              <a:gd name="connsiteX6" fmla="*/ 0 w 1046480"/>
                              <a:gd name="connsiteY6" fmla="*/ 360184 h 360184"/>
                              <a:gd name="connsiteX0" fmla="*/ 0 w 1046480"/>
                              <a:gd name="connsiteY0" fmla="*/ 360184 h 360184"/>
                              <a:gd name="connsiteX1" fmla="*/ 523240 w 1046480"/>
                              <a:gd name="connsiteY1" fmla="*/ 0 h 360184"/>
                              <a:gd name="connsiteX2" fmla="*/ 1046480 w 1046480"/>
                              <a:gd name="connsiteY2" fmla="*/ 360184 h 360184"/>
                              <a:gd name="connsiteX3" fmla="*/ 970528 w 1046480"/>
                              <a:gd name="connsiteY3" fmla="*/ 332244 h 360184"/>
                              <a:gd name="connsiteX4" fmla="*/ 515620 w 1046480"/>
                              <a:gd name="connsiteY4" fmla="*/ 81032 h 360184"/>
                              <a:gd name="connsiteX5" fmla="*/ 88652 w 1046480"/>
                              <a:gd name="connsiteY5" fmla="*/ 327164 h 360184"/>
                              <a:gd name="connsiteX6" fmla="*/ 0 w 1046480"/>
                              <a:gd name="connsiteY6" fmla="*/ 360184 h 36018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046480" h="360184">
                                <a:moveTo>
                                  <a:pt x="0" y="360184"/>
                                </a:moveTo>
                                <a:cubicBezTo>
                                  <a:pt x="0" y="161260"/>
                                  <a:pt x="234263" y="0"/>
                                  <a:pt x="523240" y="0"/>
                                </a:cubicBezTo>
                                <a:cubicBezTo>
                                  <a:pt x="812217" y="0"/>
                                  <a:pt x="1046480" y="161260"/>
                                  <a:pt x="1046480" y="360184"/>
                                </a:cubicBezTo>
                                <a:lnTo>
                                  <a:pt x="970528" y="332244"/>
                                </a:lnTo>
                                <a:cubicBezTo>
                                  <a:pt x="970528" y="232782"/>
                                  <a:pt x="705135" y="81032"/>
                                  <a:pt x="515620" y="81032"/>
                                </a:cubicBezTo>
                                <a:cubicBezTo>
                                  <a:pt x="326105" y="81032"/>
                                  <a:pt x="88652" y="227702"/>
                                  <a:pt x="88652" y="327164"/>
                                </a:cubicBezTo>
                                <a:lnTo>
                                  <a:pt x="0" y="360184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ysClr val="windowText" lastClr="000000">
                              <a:lumMod val="50000"/>
                              <a:lumOff val="50000"/>
                            </a:sysClr>
                          </a:solidFill>
                          <a:ln w="12700" cap="flat" cmpd="sng" algn="ctr">
                            <a:solidFill>
                              <a:sysClr val="windowText" lastClr="000000">
                                <a:lumMod val="50000"/>
                                <a:lumOff val="50000"/>
                              </a:sys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84343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68686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553029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737372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921715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1106058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290401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474744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6" name="Rectangle 85"/>
                          <p:cNvSpPr/>
                          <p:nvPr/>
                        </p:nvSpPr>
                        <p:spPr>
                          <a:xfrm>
                            <a:off x="6823627" y="3325557"/>
                            <a:ext cx="460301" cy="45719"/>
                          </a:xfrm>
                          <a:prstGeom prst="rect">
                            <a:avLst/>
                          </a:prstGeom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ln w="12700" cap="flat" cmpd="sng" algn="ctr">
                            <a:solidFill>
                              <a:sysClr val="windowText" lastClr="000000">
                                <a:lumMod val="50000"/>
                                <a:lumOff val="50000"/>
                              </a:sys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84343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68686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553029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737372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921715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1106058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290401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474744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7" name="Rectangle 86"/>
                          <p:cNvSpPr/>
                          <p:nvPr/>
                        </p:nvSpPr>
                        <p:spPr>
                          <a:xfrm>
                            <a:off x="3825822" y="3319064"/>
                            <a:ext cx="2954999" cy="45719"/>
                          </a:xfrm>
                          <a:prstGeom prst="rect">
                            <a:avLst/>
                          </a:prstGeom>
                          <a:solidFill>
                            <a:srgbClr val="C00000"/>
                          </a:solidFill>
                          <a:ln w="12700" cap="flat" cmpd="sng" algn="ctr">
                            <a:solidFill>
                              <a:srgbClr val="C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84343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68686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553029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737372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921715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1106058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290401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474744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8" name="Straight Connector 87"/>
                          <p:cNvCxnSpPr/>
                          <p:nvPr/>
                        </p:nvCxnSpPr>
                        <p:spPr>
                          <a:xfrm>
                            <a:off x="7015480" y="2884251"/>
                            <a:ext cx="277421" cy="172586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ysClr val="windowText" lastClr="000000">
                                <a:lumMod val="50000"/>
                                <a:lumOff val="50000"/>
                              </a:sys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</p:cxnSp>
                      <p:cxnSp>
                        <p:nvCxnSpPr>
                          <p:cNvPr id="89" name="Straight Connector 88"/>
                          <p:cNvCxnSpPr/>
                          <p:nvPr/>
                        </p:nvCxnSpPr>
                        <p:spPr>
                          <a:xfrm flipV="1">
                            <a:off x="6997534" y="3642008"/>
                            <a:ext cx="277420" cy="185092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ysClr val="windowText" lastClr="000000">
                                <a:lumMod val="50000"/>
                                <a:lumOff val="50000"/>
                              </a:sys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</p:cxnSp>
                      <p:sp>
                        <p:nvSpPr>
                          <p:cNvPr id="90" name="Rectangle 89"/>
                          <p:cNvSpPr/>
                          <p:nvPr/>
                        </p:nvSpPr>
                        <p:spPr>
                          <a:xfrm rot="2100000">
                            <a:off x="3514654" y="2254958"/>
                            <a:ext cx="3615439" cy="45719"/>
                          </a:xfrm>
                          <a:prstGeom prst="rect">
                            <a:avLst/>
                          </a:prstGeom>
                          <a:solidFill>
                            <a:srgbClr val="C00000"/>
                          </a:solidFill>
                          <a:ln w="12700" cap="flat" cmpd="sng" algn="ctr">
                            <a:solidFill>
                              <a:srgbClr val="C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84343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68686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553029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737372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921715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1106058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290401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474744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" name="Rectangle 90"/>
                          <p:cNvSpPr/>
                          <p:nvPr/>
                        </p:nvSpPr>
                        <p:spPr>
                          <a:xfrm rot="19500000">
                            <a:off x="3528177" y="4383172"/>
                            <a:ext cx="3615439" cy="45719"/>
                          </a:xfrm>
                          <a:prstGeom prst="rect">
                            <a:avLst/>
                          </a:prstGeom>
                          <a:solidFill>
                            <a:srgbClr val="C00000"/>
                          </a:solidFill>
                          <a:ln w="12700" cap="flat" cmpd="sng" algn="ctr">
                            <a:solidFill>
                              <a:srgbClr val="C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84343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68686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553029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737372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921715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1106058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290401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474744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" name="Oval 91"/>
                          <p:cNvSpPr/>
                          <p:nvPr/>
                        </p:nvSpPr>
                        <p:spPr>
                          <a:xfrm>
                            <a:off x="6789795" y="3295543"/>
                            <a:ext cx="101600" cy="92763"/>
                          </a:xfrm>
                          <a:prstGeom prst="ellipse">
                            <a:avLst/>
                          </a:prstGeom>
                          <a:solidFill>
                            <a:sysClr val="windowText" lastClr="000000">
                              <a:lumMod val="50000"/>
                              <a:lumOff val="50000"/>
                            </a:sysClr>
                          </a:solidFill>
                          <a:ln w="12700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84343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68686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553029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737372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921715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1106058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290401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474744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3" name="Rectangle 92"/>
                          <p:cNvSpPr/>
                          <p:nvPr/>
                        </p:nvSpPr>
                        <p:spPr>
                          <a:xfrm rot="16200000">
                            <a:off x="225680" y="3285252"/>
                            <a:ext cx="7279706" cy="74133"/>
                          </a:xfrm>
                          <a:prstGeom prst="rect">
                            <a:avLst/>
                          </a:prstGeom>
                          <a:solidFill>
                            <a:srgbClr val="C00000"/>
                          </a:solidFill>
                          <a:ln w="12700" cap="flat" cmpd="sng" algn="ctr">
                            <a:solidFill>
                              <a:srgbClr val="C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84343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68686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553029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737372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921715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1106058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290401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474744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</p:grpSp>
                    <p:sp>
                      <p:nvSpPr>
                        <p:cNvPr id="83" name="Rectangle 82"/>
                        <p:cNvSpPr/>
                        <p:nvPr/>
                      </p:nvSpPr>
                      <p:spPr>
                        <a:xfrm>
                          <a:off x="-17948" y="-421706"/>
                          <a:ext cx="10150191" cy="1499206"/>
                        </a:xfrm>
                        <a:prstGeom prst="rect">
                          <a:avLst/>
                        </a:prstGeom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n w="12700" cap="flat" cmpd="sng" algn="ctr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-856113" y="1590618"/>
                        <a:ext cx="10150191" cy="1499206"/>
                      </a:xfrm>
                      <a:prstGeom prst="rect">
                        <a:avLst/>
                      </a:prstGeom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n w="12700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84343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68686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553029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737372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921715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1106058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290401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474744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1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-683636" y="-159783"/>
                        <a:ext cx="4838327" cy="1249680"/>
                      </a:xfrm>
                      <a:prstGeom prst="roundRect">
                        <a:avLst/>
                      </a:prstGeom>
                      <a:solidFill>
                        <a:sysClr val="windowText" lastClr="00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84343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68686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553029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737372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921715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1106058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290401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474744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1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9" name="Rounded Rectangle 78"/>
                      <p:cNvSpPr/>
                      <p:nvPr/>
                    </p:nvSpPr>
                    <p:spPr>
                      <a:xfrm>
                        <a:off x="4313431" y="-159783"/>
                        <a:ext cx="4793837" cy="1249680"/>
                      </a:xfrm>
                      <a:prstGeom prst="roundRect">
                        <a:avLst/>
                      </a:prstGeom>
                      <a:solidFill>
                        <a:sysClr val="windowText" lastClr="00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84343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68686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553029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737372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921715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1106058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290401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474744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1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-856114" y="5777965"/>
                      <a:ext cx="10150191" cy="1499206"/>
                    </a:xfrm>
                    <a:prstGeom prst="rect">
                      <a:avLst/>
                    </a:prstGeom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n w="1270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" name="Rounded Rectangle 69"/>
                    <p:cNvSpPr/>
                    <p:nvPr/>
                  </p:nvSpPr>
                  <p:spPr>
                    <a:xfrm>
                      <a:off x="-697216" y="1996735"/>
                      <a:ext cx="4838327" cy="1249680"/>
                    </a:xfrm>
                    <a:prstGeom prst="round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" name="Rounded Rectangle 70"/>
                    <p:cNvSpPr/>
                    <p:nvPr/>
                  </p:nvSpPr>
                  <p:spPr>
                    <a:xfrm>
                      <a:off x="4300008" y="2015438"/>
                      <a:ext cx="4793837" cy="1249680"/>
                    </a:xfrm>
                    <a:prstGeom prst="round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" name="Rounded Rectangle 71"/>
                    <p:cNvSpPr/>
                    <p:nvPr/>
                  </p:nvSpPr>
                  <p:spPr>
                    <a:xfrm>
                      <a:off x="-696041" y="4045056"/>
                      <a:ext cx="4838327" cy="1249680"/>
                    </a:xfrm>
                    <a:prstGeom prst="round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3" name="Rounded Rectangle 72"/>
                    <p:cNvSpPr/>
                    <p:nvPr/>
                  </p:nvSpPr>
                  <p:spPr>
                    <a:xfrm>
                      <a:off x="4302914" y="4048895"/>
                      <a:ext cx="4793836" cy="1249680"/>
                    </a:xfrm>
                    <a:prstGeom prst="round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4" name="Rounded Rectangle 73"/>
                    <p:cNvSpPr/>
                    <p:nvPr/>
                  </p:nvSpPr>
                  <p:spPr>
                    <a:xfrm>
                      <a:off x="-683636" y="5901637"/>
                      <a:ext cx="4838327" cy="1249680"/>
                    </a:xfrm>
                    <a:prstGeom prst="round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5" name="Rounded Rectangle 74"/>
                    <p:cNvSpPr/>
                    <p:nvPr/>
                  </p:nvSpPr>
                  <p:spPr>
                    <a:xfrm>
                      <a:off x="4313431" y="5926723"/>
                      <a:ext cx="4793837" cy="1249680"/>
                    </a:xfrm>
                    <a:prstGeom prst="round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63" name="Rectangle 62"/>
                <p:cNvSpPr>
                  <a:spLocks noChangeAspect="1"/>
                </p:cNvSpPr>
                <p:nvPr/>
              </p:nvSpPr>
              <p:spPr>
                <a:xfrm>
                  <a:off x="8391314" y="3574418"/>
                  <a:ext cx="429424" cy="51336"/>
                </a:xfrm>
                <a:prstGeom prst="rect">
                  <a:avLst/>
                </a:prstGeom>
                <a:pattFill prst="wdUpDiag">
                  <a:fgClr>
                    <a:sysClr val="windowText" lastClr="000000"/>
                  </a:fgClr>
                  <a:bgClr>
                    <a:sysClr val="window" lastClr="FFFFFF"/>
                  </a:bgClr>
                </a:patt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84343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68686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53029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737372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921715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106058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290401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474744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3640423" y="3219327"/>
                <a:ext cx="2751418" cy="534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>
                <a:grpSpLocks noChangeAspect="1"/>
              </p:cNvGrpSpPr>
              <p:nvPr/>
            </p:nvGrpSpPr>
            <p:grpSpPr>
              <a:xfrm>
                <a:off x="3698491" y="2707873"/>
                <a:ext cx="2839060" cy="1438302"/>
                <a:chOff x="6542440" y="2841695"/>
                <a:chExt cx="2348245" cy="1189649"/>
              </a:xfrm>
            </p:grpSpPr>
            <p:sp>
              <p:nvSpPr>
                <p:cNvPr id="18" name="Rectangle 17"/>
                <p:cNvSpPr>
                  <a:spLocks noChangeAspect="1"/>
                </p:cNvSpPr>
                <p:nvPr/>
              </p:nvSpPr>
              <p:spPr>
                <a:xfrm>
                  <a:off x="8391690" y="3306506"/>
                  <a:ext cx="429424" cy="51336"/>
                </a:xfrm>
                <a:prstGeom prst="rect">
                  <a:avLst/>
                </a:prstGeom>
                <a:pattFill prst="wdUpDiag">
                  <a:fgClr>
                    <a:sysClr val="windowText" lastClr="000000"/>
                  </a:fgClr>
                  <a:bgClr>
                    <a:sysClr val="window" lastClr="FFFFFF"/>
                  </a:bgClr>
                </a:patt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84343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68686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53029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737372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921715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106058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290401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474744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" name="Group 18"/>
                <p:cNvGrpSpPr>
                  <a:grpSpLocks noChangeAspect="1"/>
                </p:cNvGrpSpPr>
                <p:nvPr/>
              </p:nvGrpSpPr>
              <p:grpSpPr>
                <a:xfrm>
                  <a:off x="6542440" y="2841695"/>
                  <a:ext cx="2348245" cy="1189649"/>
                  <a:chOff x="-703714" y="-533376"/>
                  <a:chExt cx="17013080" cy="8355760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12691418" y="4257958"/>
                    <a:ext cx="3111188" cy="360569"/>
                  </a:xfrm>
                  <a:prstGeom prst="rect">
                    <a:avLst/>
                  </a:prstGeom>
                  <a:pattFill prst="wdDn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2696375" y="2366746"/>
                    <a:ext cx="3111188" cy="360569"/>
                  </a:xfrm>
                  <a:prstGeom prst="rect">
                    <a:avLst/>
                  </a:prstGeom>
                  <a:pattFill prst="wdDn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-703714" y="-533376"/>
                    <a:ext cx="17013080" cy="8355760"/>
                    <a:chOff x="-856114" y="-533376"/>
                    <a:chExt cx="17013080" cy="8355760"/>
                  </a:xfrm>
                </p:grpSpPr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-845699" y="3922764"/>
                      <a:ext cx="10150191" cy="1499206"/>
                    </a:xfrm>
                    <a:prstGeom prst="rect">
                      <a:avLst/>
                    </a:prstGeom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n w="1270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-856113" y="-533376"/>
                      <a:ext cx="17013079" cy="8355760"/>
                      <a:chOff x="-856113" y="-814730"/>
                      <a:chExt cx="17013079" cy="8355760"/>
                    </a:xfrm>
                  </p:grpSpPr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-840908" y="-814730"/>
                        <a:ext cx="16997874" cy="8355760"/>
                        <a:chOff x="-17948" y="-951890"/>
                        <a:chExt cx="16997874" cy="8355760"/>
                      </a:xfrm>
                    </p:grpSpPr>
                    <p:sp>
                      <p:nvSpPr>
                        <p:cNvPr id="37" name="Rectangle 36"/>
                        <p:cNvSpPr/>
                        <p:nvPr/>
                      </p:nvSpPr>
                      <p:spPr>
                        <a:xfrm rot="13800000" flipV="1">
                          <a:off x="9291014" y="1363715"/>
                          <a:ext cx="4687786" cy="56576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12700" cap="flat" cmpd="sng" algn="ctr">
                          <a:solidFill>
                            <a:srgbClr val="C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 rot="7800000" flipV="1">
                          <a:off x="9302982" y="5031689"/>
                          <a:ext cx="4687786" cy="56576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12700" cap="flat" cmpd="sng" algn="ctr">
                          <a:solidFill>
                            <a:srgbClr val="C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grpSp>
                      <p:nvGrpSpPr>
                        <p:cNvPr id="39" name="Group 38"/>
                        <p:cNvGrpSpPr/>
                        <p:nvPr/>
                      </p:nvGrpSpPr>
                      <p:grpSpPr>
                        <a:xfrm>
                          <a:off x="9822858" y="-421707"/>
                          <a:ext cx="7157068" cy="7279706"/>
                          <a:chOff x="3514654" y="-317534"/>
                          <a:chExt cx="7157068" cy="7279706"/>
                        </a:xfrm>
                      </p:grpSpPr>
                      <p:grpSp>
                        <p:nvGrpSpPr>
                          <p:cNvPr id="41" name="Group 40"/>
                          <p:cNvGrpSpPr/>
                          <p:nvPr/>
                        </p:nvGrpSpPr>
                        <p:grpSpPr>
                          <a:xfrm rot="5400000">
                            <a:off x="8134819" y="1655957"/>
                            <a:ext cx="1694986" cy="3378820"/>
                            <a:chOff x="4583152" y="1661531"/>
                            <a:chExt cx="1694986" cy="3378820"/>
                          </a:xfrm>
                        </p:grpSpPr>
                        <p:sp>
                          <p:nvSpPr>
                            <p:cNvPr id="51" name="Rounded Rectangle 50"/>
                            <p:cNvSpPr/>
                            <p:nvPr/>
                          </p:nvSpPr>
                          <p:spPr>
                            <a:xfrm>
                              <a:off x="4901079" y="1661531"/>
                              <a:ext cx="1062038" cy="1888912"/>
                            </a:xfrm>
                            <a:prstGeom prst="roundRect">
                              <a:avLst/>
                            </a:prstGeom>
                            <a:solidFill>
                              <a:srgbClr val="0070C0"/>
                            </a:solidFill>
                            <a:ln w="1270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  <a:miter lim="800000"/>
                            </a:ln>
                            <a:effectLst/>
                          </p:spPr>
                          <p:txBody>
                            <a:bodyPr rtlCol="0" anchor="ctr"/>
                            <a:lstStyle>
                              <a:defPPr>
                                <a:defRPr lang="en-US"/>
                              </a:defPPr>
                              <a:lvl1pPr marL="0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1843430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3686861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5530291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7373722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9217152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11060582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12904013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14747443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marL="0" marR="0" lvl="0" indent="0" algn="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1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52" name="Rounded Rectangle 51"/>
                            <p:cNvSpPr/>
                            <p:nvPr/>
                          </p:nvSpPr>
                          <p:spPr>
                            <a:xfrm>
                              <a:off x="4583152" y="3568391"/>
                              <a:ext cx="1694986" cy="1471960"/>
                            </a:xfrm>
                            <a:prstGeom prst="roundRect">
                              <a:avLst/>
                            </a:prstGeom>
                            <a:solidFill>
                              <a:srgbClr val="0070C0"/>
                            </a:solidFill>
                            <a:ln w="1270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  <a:miter lim="800000"/>
                            </a:ln>
                            <a:effectLst/>
                          </p:spPr>
                          <p:txBody>
                            <a:bodyPr rtlCol="0" anchor="ctr"/>
                            <a:lstStyle>
                              <a:defPPr>
                                <a:defRPr lang="en-US"/>
                              </a:defPPr>
                              <a:lvl1pPr marL="0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1843430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3686861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5530291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7373722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9217152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11060582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12904013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14747443" algn="l" defTabSz="3686861" rtl="0" eaLnBrk="1" latinLnBrk="0" hangingPunct="1">
                                <a:defRPr sz="7258" kern="120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marL="0" marR="0" lvl="0" indent="0" algn="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1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42" name="Block Arc 11"/>
                          <p:cNvSpPr/>
                          <p:nvPr/>
                        </p:nvSpPr>
                        <p:spPr>
                          <a:xfrm rot="16200000">
                            <a:off x="6654163" y="3196000"/>
                            <a:ext cx="942848" cy="298734"/>
                          </a:xfrm>
                          <a:custGeom>
                            <a:avLst/>
                            <a:gdLst>
                              <a:gd name="connsiteX0" fmla="*/ 0 w 1046480"/>
                              <a:gd name="connsiteY0" fmla="*/ 360184 h 720368"/>
                              <a:gd name="connsiteX1" fmla="*/ 523240 w 1046480"/>
                              <a:gd name="connsiteY1" fmla="*/ 0 h 720368"/>
                              <a:gd name="connsiteX2" fmla="*/ 1046480 w 1046480"/>
                              <a:gd name="connsiteY2" fmla="*/ 360184 h 720368"/>
                              <a:gd name="connsiteX3" fmla="*/ 866388 w 1046480"/>
                              <a:gd name="connsiteY3" fmla="*/ 360184 h 720368"/>
                              <a:gd name="connsiteX4" fmla="*/ 523240 w 1046480"/>
                              <a:gd name="connsiteY4" fmla="*/ 180092 h 720368"/>
                              <a:gd name="connsiteX5" fmla="*/ 180092 w 1046480"/>
                              <a:gd name="connsiteY5" fmla="*/ 360184 h 720368"/>
                              <a:gd name="connsiteX6" fmla="*/ 0 w 1046480"/>
                              <a:gd name="connsiteY6" fmla="*/ 360184 h 720368"/>
                              <a:gd name="connsiteX0" fmla="*/ 0 w 1046480"/>
                              <a:gd name="connsiteY0" fmla="*/ 360184 h 360184"/>
                              <a:gd name="connsiteX1" fmla="*/ 523240 w 1046480"/>
                              <a:gd name="connsiteY1" fmla="*/ 0 h 360184"/>
                              <a:gd name="connsiteX2" fmla="*/ 1046480 w 1046480"/>
                              <a:gd name="connsiteY2" fmla="*/ 360184 h 360184"/>
                              <a:gd name="connsiteX3" fmla="*/ 866388 w 1046480"/>
                              <a:gd name="connsiteY3" fmla="*/ 360184 h 360184"/>
                              <a:gd name="connsiteX4" fmla="*/ 502920 w 1046480"/>
                              <a:gd name="connsiteY4" fmla="*/ 108972 h 360184"/>
                              <a:gd name="connsiteX5" fmla="*/ 180092 w 1046480"/>
                              <a:gd name="connsiteY5" fmla="*/ 360184 h 360184"/>
                              <a:gd name="connsiteX6" fmla="*/ 0 w 1046480"/>
                              <a:gd name="connsiteY6" fmla="*/ 360184 h 360184"/>
                              <a:gd name="connsiteX0" fmla="*/ 0 w 1046480"/>
                              <a:gd name="connsiteY0" fmla="*/ 360184 h 380504"/>
                              <a:gd name="connsiteX1" fmla="*/ 523240 w 1046480"/>
                              <a:gd name="connsiteY1" fmla="*/ 0 h 380504"/>
                              <a:gd name="connsiteX2" fmla="*/ 1046480 w 1046480"/>
                              <a:gd name="connsiteY2" fmla="*/ 360184 h 380504"/>
                              <a:gd name="connsiteX3" fmla="*/ 866388 w 1046480"/>
                              <a:gd name="connsiteY3" fmla="*/ 360184 h 380504"/>
                              <a:gd name="connsiteX4" fmla="*/ 502920 w 1046480"/>
                              <a:gd name="connsiteY4" fmla="*/ 108972 h 380504"/>
                              <a:gd name="connsiteX5" fmla="*/ 98812 w 1046480"/>
                              <a:gd name="connsiteY5" fmla="*/ 380504 h 380504"/>
                              <a:gd name="connsiteX6" fmla="*/ 0 w 1046480"/>
                              <a:gd name="connsiteY6" fmla="*/ 360184 h 380504"/>
                              <a:gd name="connsiteX0" fmla="*/ 0 w 1046480"/>
                              <a:gd name="connsiteY0" fmla="*/ 360184 h 380504"/>
                              <a:gd name="connsiteX1" fmla="*/ 523240 w 1046480"/>
                              <a:gd name="connsiteY1" fmla="*/ 0 h 380504"/>
                              <a:gd name="connsiteX2" fmla="*/ 1046480 w 1046480"/>
                              <a:gd name="connsiteY2" fmla="*/ 360184 h 380504"/>
                              <a:gd name="connsiteX3" fmla="*/ 967988 w 1046480"/>
                              <a:gd name="connsiteY3" fmla="*/ 350024 h 380504"/>
                              <a:gd name="connsiteX4" fmla="*/ 502920 w 1046480"/>
                              <a:gd name="connsiteY4" fmla="*/ 108972 h 380504"/>
                              <a:gd name="connsiteX5" fmla="*/ 98812 w 1046480"/>
                              <a:gd name="connsiteY5" fmla="*/ 380504 h 380504"/>
                              <a:gd name="connsiteX6" fmla="*/ 0 w 1046480"/>
                              <a:gd name="connsiteY6" fmla="*/ 360184 h 380504"/>
                              <a:gd name="connsiteX0" fmla="*/ 0 w 1046480"/>
                              <a:gd name="connsiteY0" fmla="*/ 360184 h 365264"/>
                              <a:gd name="connsiteX1" fmla="*/ 523240 w 1046480"/>
                              <a:gd name="connsiteY1" fmla="*/ 0 h 365264"/>
                              <a:gd name="connsiteX2" fmla="*/ 1046480 w 1046480"/>
                              <a:gd name="connsiteY2" fmla="*/ 360184 h 365264"/>
                              <a:gd name="connsiteX3" fmla="*/ 967988 w 1046480"/>
                              <a:gd name="connsiteY3" fmla="*/ 350024 h 365264"/>
                              <a:gd name="connsiteX4" fmla="*/ 502920 w 1046480"/>
                              <a:gd name="connsiteY4" fmla="*/ 108972 h 365264"/>
                              <a:gd name="connsiteX5" fmla="*/ 96272 w 1046480"/>
                              <a:gd name="connsiteY5" fmla="*/ 365264 h 365264"/>
                              <a:gd name="connsiteX6" fmla="*/ 0 w 1046480"/>
                              <a:gd name="connsiteY6" fmla="*/ 360184 h 365264"/>
                              <a:gd name="connsiteX0" fmla="*/ 0 w 1046480"/>
                              <a:gd name="connsiteY0" fmla="*/ 360184 h 360184"/>
                              <a:gd name="connsiteX1" fmla="*/ 523240 w 1046480"/>
                              <a:gd name="connsiteY1" fmla="*/ 0 h 360184"/>
                              <a:gd name="connsiteX2" fmla="*/ 1046480 w 1046480"/>
                              <a:gd name="connsiteY2" fmla="*/ 360184 h 360184"/>
                              <a:gd name="connsiteX3" fmla="*/ 967988 w 1046480"/>
                              <a:gd name="connsiteY3" fmla="*/ 350024 h 360184"/>
                              <a:gd name="connsiteX4" fmla="*/ 502920 w 1046480"/>
                              <a:gd name="connsiteY4" fmla="*/ 108972 h 360184"/>
                              <a:gd name="connsiteX5" fmla="*/ 96272 w 1046480"/>
                              <a:gd name="connsiteY5" fmla="*/ 357644 h 360184"/>
                              <a:gd name="connsiteX6" fmla="*/ 0 w 1046480"/>
                              <a:gd name="connsiteY6" fmla="*/ 360184 h 360184"/>
                              <a:gd name="connsiteX0" fmla="*/ 0 w 1046480"/>
                              <a:gd name="connsiteY0" fmla="*/ 360184 h 360184"/>
                              <a:gd name="connsiteX1" fmla="*/ 523240 w 1046480"/>
                              <a:gd name="connsiteY1" fmla="*/ 0 h 360184"/>
                              <a:gd name="connsiteX2" fmla="*/ 1046480 w 1046480"/>
                              <a:gd name="connsiteY2" fmla="*/ 360184 h 360184"/>
                              <a:gd name="connsiteX3" fmla="*/ 967988 w 1046480"/>
                              <a:gd name="connsiteY3" fmla="*/ 357644 h 360184"/>
                              <a:gd name="connsiteX4" fmla="*/ 502920 w 1046480"/>
                              <a:gd name="connsiteY4" fmla="*/ 108972 h 360184"/>
                              <a:gd name="connsiteX5" fmla="*/ 96272 w 1046480"/>
                              <a:gd name="connsiteY5" fmla="*/ 357644 h 360184"/>
                              <a:gd name="connsiteX6" fmla="*/ 0 w 1046480"/>
                              <a:gd name="connsiteY6" fmla="*/ 360184 h 360184"/>
                              <a:gd name="connsiteX0" fmla="*/ 0 w 1046480"/>
                              <a:gd name="connsiteY0" fmla="*/ 360184 h 360184"/>
                              <a:gd name="connsiteX1" fmla="*/ 523240 w 1046480"/>
                              <a:gd name="connsiteY1" fmla="*/ 0 h 360184"/>
                              <a:gd name="connsiteX2" fmla="*/ 1046480 w 1046480"/>
                              <a:gd name="connsiteY2" fmla="*/ 360184 h 360184"/>
                              <a:gd name="connsiteX3" fmla="*/ 967988 w 1046480"/>
                              <a:gd name="connsiteY3" fmla="*/ 357644 h 360184"/>
                              <a:gd name="connsiteX4" fmla="*/ 515620 w 1046480"/>
                              <a:gd name="connsiteY4" fmla="*/ 81032 h 360184"/>
                              <a:gd name="connsiteX5" fmla="*/ 96272 w 1046480"/>
                              <a:gd name="connsiteY5" fmla="*/ 357644 h 360184"/>
                              <a:gd name="connsiteX6" fmla="*/ 0 w 1046480"/>
                              <a:gd name="connsiteY6" fmla="*/ 360184 h 360184"/>
                              <a:gd name="connsiteX0" fmla="*/ 0 w 1046480"/>
                              <a:gd name="connsiteY0" fmla="*/ 360184 h 360184"/>
                              <a:gd name="connsiteX1" fmla="*/ 523240 w 1046480"/>
                              <a:gd name="connsiteY1" fmla="*/ 0 h 360184"/>
                              <a:gd name="connsiteX2" fmla="*/ 1046480 w 1046480"/>
                              <a:gd name="connsiteY2" fmla="*/ 360184 h 360184"/>
                              <a:gd name="connsiteX3" fmla="*/ 967988 w 1046480"/>
                              <a:gd name="connsiteY3" fmla="*/ 357644 h 360184"/>
                              <a:gd name="connsiteX4" fmla="*/ 515620 w 1046480"/>
                              <a:gd name="connsiteY4" fmla="*/ 81032 h 360184"/>
                              <a:gd name="connsiteX5" fmla="*/ 88652 w 1046480"/>
                              <a:gd name="connsiteY5" fmla="*/ 327164 h 360184"/>
                              <a:gd name="connsiteX6" fmla="*/ 0 w 1046480"/>
                              <a:gd name="connsiteY6" fmla="*/ 360184 h 360184"/>
                              <a:gd name="connsiteX0" fmla="*/ 0 w 1046480"/>
                              <a:gd name="connsiteY0" fmla="*/ 360184 h 360184"/>
                              <a:gd name="connsiteX1" fmla="*/ 523240 w 1046480"/>
                              <a:gd name="connsiteY1" fmla="*/ 0 h 360184"/>
                              <a:gd name="connsiteX2" fmla="*/ 1046480 w 1046480"/>
                              <a:gd name="connsiteY2" fmla="*/ 360184 h 360184"/>
                              <a:gd name="connsiteX3" fmla="*/ 970528 w 1046480"/>
                              <a:gd name="connsiteY3" fmla="*/ 332244 h 360184"/>
                              <a:gd name="connsiteX4" fmla="*/ 515620 w 1046480"/>
                              <a:gd name="connsiteY4" fmla="*/ 81032 h 360184"/>
                              <a:gd name="connsiteX5" fmla="*/ 88652 w 1046480"/>
                              <a:gd name="connsiteY5" fmla="*/ 327164 h 360184"/>
                              <a:gd name="connsiteX6" fmla="*/ 0 w 1046480"/>
                              <a:gd name="connsiteY6" fmla="*/ 360184 h 36018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046480" h="360184">
                                <a:moveTo>
                                  <a:pt x="0" y="360184"/>
                                </a:moveTo>
                                <a:cubicBezTo>
                                  <a:pt x="0" y="161260"/>
                                  <a:pt x="234263" y="0"/>
                                  <a:pt x="523240" y="0"/>
                                </a:cubicBezTo>
                                <a:cubicBezTo>
                                  <a:pt x="812217" y="0"/>
                                  <a:pt x="1046480" y="161260"/>
                                  <a:pt x="1046480" y="360184"/>
                                </a:cubicBezTo>
                                <a:lnTo>
                                  <a:pt x="970528" y="332244"/>
                                </a:lnTo>
                                <a:cubicBezTo>
                                  <a:pt x="970528" y="232782"/>
                                  <a:pt x="705135" y="81032"/>
                                  <a:pt x="515620" y="81032"/>
                                </a:cubicBezTo>
                                <a:cubicBezTo>
                                  <a:pt x="326105" y="81032"/>
                                  <a:pt x="88652" y="227702"/>
                                  <a:pt x="88652" y="327164"/>
                                </a:cubicBezTo>
                                <a:lnTo>
                                  <a:pt x="0" y="360184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ysClr val="windowText" lastClr="000000">
                              <a:lumMod val="50000"/>
                              <a:lumOff val="50000"/>
                            </a:sysClr>
                          </a:solidFill>
                          <a:ln w="12700" cap="flat" cmpd="sng" algn="ctr">
                            <a:solidFill>
                              <a:sysClr val="windowText" lastClr="000000">
                                <a:lumMod val="50000"/>
                                <a:lumOff val="50000"/>
                              </a:sys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84343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68686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553029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737372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921715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1106058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290401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474744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" name="Rectangle 42"/>
                          <p:cNvSpPr/>
                          <p:nvPr/>
                        </p:nvSpPr>
                        <p:spPr>
                          <a:xfrm>
                            <a:off x="6823627" y="3325557"/>
                            <a:ext cx="460301" cy="45719"/>
                          </a:xfrm>
                          <a:prstGeom prst="rect">
                            <a:avLst/>
                          </a:prstGeom>
                          <a:solidFill>
                            <a:sysClr val="windowText" lastClr="000000">
                              <a:lumMod val="65000"/>
                              <a:lumOff val="35000"/>
                            </a:sysClr>
                          </a:solidFill>
                          <a:ln w="12700" cap="flat" cmpd="sng" algn="ctr">
                            <a:solidFill>
                              <a:sysClr val="windowText" lastClr="000000">
                                <a:lumMod val="50000"/>
                                <a:lumOff val="50000"/>
                              </a:sys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84343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68686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553029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737372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921715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1106058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290401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474744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4" name="Rectangle 43"/>
                          <p:cNvSpPr/>
                          <p:nvPr/>
                        </p:nvSpPr>
                        <p:spPr>
                          <a:xfrm>
                            <a:off x="3825822" y="3319064"/>
                            <a:ext cx="2954999" cy="45719"/>
                          </a:xfrm>
                          <a:prstGeom prst="rect">
                            <a:avLst/>
                          </a:prstGeom>
                          <a:solidFill>
                            <a:srgbClr val="C00000"/>
                          </a:solidFill>
                          <a:ln w="12700" cap="flat" cmpd="sng" algn="ctr">
                            <a:solidFill>
                              <a:srgbClr val="C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84343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68686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553029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737372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921715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1106058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290401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474744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5" name="Straight Connector 44"/>
                          <p:cNvCxnSpPr/>
                          <p:nvPr/>
                        </p:nvCxnSpPr>
                        <p:spPr>
                          <a:xfrm>
                            <a:off x="7015480" y="2884251"/>
                            <a:ext cx="277421" cy="172586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ysClr val="windowText" lastClr="000000">
                                <a:lumMod val="50000"/>
                                <a:lumOff val="50000"/>
                              </a:sys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</p:cxnSp>
                      <p:cxnSp>
                        <p:nvCxnSpPr>
                          <p:cNvPr id="46" name="Straight Connector 45"/>
                          <p:cNvCxnSpPr/>
                          <p:nvPr/>
                        </p:nvCxnSpPr>
                        <p:spPr>
                          <a:xfrm flipV="1">
                            <a:off x="6997534" y="3642008"/>
                            <a:ext cx="277420" cy="185092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ysClr val="windowText" lastClr="000000">
                                <a:lumMod val="50000"/>
                                <a:lumOff val="50000"/>
                              </a:sys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</p:cxnSp>
                      <p:sp>
                        <p:nvSpPr>
                          <p:cNvPr id="47" name="Rectangle 46"/>
                          <p:cNvSpPr/>
                          <p:nvPr/>
                        </p:nvSpPr>
                        <p:spPr>
                          <a:xfrm rot="2100000">
                            <a:off x="3514654" y="2254958"/>
                            <a:ext cx="3615439" cy="45719"/>
                          </a:xfrm>
                          <a:prstGeom prst="rect">
                            <a:avLst/>
                          </a:prstGeom>
                          <a:solidFill>
                            <a:srgbClr val="C00000"/>
                          </a:solidFill>
                          <a:ln w="12700" cap="flat" cmpd="sng" algn="ctr">
                            <a:solidFill>
                              <a:srgbClr val="C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84343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68686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553029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737372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921715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1106058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290401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474744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" name="Rectangle 47"/>
                          <p:cNvSpPr/>
                          <p:nvPr/>
                        </p:nvSpPr>
                        <p:spPr>
                          <a:xfrm rot="19500000">
                            <a:off x="3528177" y="4383172"/>
                            <a:ext cx="3615439" cy="45719"/>
                          </a:xfrm>
                          <a:prstGeom prst="rect">
                            <a:avLst/>
                          </a:prstGeom>
                          <a:solidFill>
                            <a:srgbClr val="C00000"/>
                          </a:solidFill>
                          <a:ln w="12700" cap="flat" cmpd="sng" algn="ctr">
                            <a:solidFill>
                              <a:srgbClr val="C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84343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68686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553029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737372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921715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1106058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290401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474744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" name="Oval 48"/>
                          <p:cNvSpPr/>
                          <p:nvPr/>
                        </p:nvSpPr>
                        <p:spPr>
                          <a:xfrm>
                            <a:off x="6789795" y="3295543"/>
                            <a:ext cx="101600" cy="92763"/>
                          </a:xfrm>
                          <a:prstGeom prst="ellipse">
                            <a:avLst/>
                          </a:prstGeom>
                          <a:solidFill>
                            <a:sysClr val="windowText" lastClr="000000">
                              <a:lumMod val="50000"/>
                              <a:lumOff val="50000"/>
                            </a:sysClr>
                          </a:solidFill>
                          <a:ln w="12700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84343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68686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553029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737372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921715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1106058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290401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474744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" name="Rectangle 49"/>
                          <p:cNvSpPr/>
                          <p:nvPr/>
                        </p:nvSpPr>
                        <p:spPr>
                          <a:xfrm rot="16200000">
                            <a:off x="225680" y="3285252"/>
                            <a:ext cx="7279706" cy="74133"/>
                          </a:xfrm>
                          <a:prstGeom prst="rect">
                            <a:avLst/>
                          </a:prstGeom>
                          <a:solidFill>
                            <a:srgbClr val="C00000"/>
                          </a:solidFill>
                          <a:ln w="12700" cap="flat" cmpd="sng" algn="ctr">
                            <a:solidFill>
                              <a:srgbClr val="C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84343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68686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553029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737372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921715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1106058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290401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474744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</p:grpSp>
                    <p:sp>
                      <p:nvSpPr>
                        <p:cNvPr id="40" name="Rectangle 39"/>
                        <p:cNvSpPr/>
                        <p:nvPr/>
                      </p:nvSpPr>
                      <p:spPr>
                        <a:xfrm>
                          <a:off x="-17948" y="-421706"/>
                          <a:ext cx="10150191" cy="1499206"/>
                        </a:xfrm>
                        <a:prstGeom prst="rect">
                          <a:avLst/>
                        </a:prstGeom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n w="12700" cap="flat" cmpd="sng" algn="ctr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-856113" y="1590618"/>
                        <a:ext cx="10150191" cy="1499206"/>
                      </a:xfrm>
                      <a:prstGeom prst="rect">
                        <a:avLst/>
                      </a:prstGeom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n w="12700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84343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68686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553029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737372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921715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1106058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290401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474744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1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" name="Rounded Rectangle 34"/>
                      <p:cNvSpPr/>
                      <p:nvPr/>
                    </p:nvSpPr>
                    <p:spPr>
                      <a:xfrm>
                        <a:off x="-683636" y="-159783"/>
                        <a:ext cx="4838327" cy="1249680"/>
                      </a:xfrm>
                      <a:prstGeom prst="roundRect">
                        <a:avLst/>
                      </a:prstGeom>
                      <a:solidFill>
                        <a:sysClr val="windowText" lastClr="00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84343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68686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553029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737372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921715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1106058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290401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474744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1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" name="Rounded Rectangle 35"/>
                      <p:cNvSpPr/>
                      <p:nvPr/>
                    </p:nvSpPr>
                    <p:spPr>
                      <a:xfrm>
                        <a:off x="4313431" y="-159783"/>
                        <a:ext cx="4793837" cy="1249680"/>
                      </a:xfrm>
                      <a:prstGeom prst="roundRect">
                        <a:avLst/>
                      </a:prstGeom>
                      <a:solidFill>
                        <a:sysClr val="windowText" lastClr="00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84343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68686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553029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737372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921715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1106058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290401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474744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1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-856114" y="5777965"/>
                      <a:ext cx="10150191" cy="1499206"/>
                    </a:xfrm>
                    <a:prstGeom prst="rect">
                      <a:avLst/>
                    </a:prstGeom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n w="1270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" name="Rounded Rectangle 26"/>
                    <p:cNvSpPr/>
                    <p:nvPr/>
                  </p:nvSpPr>
                  <p:spPr>
                    <a:xfrm>
                      <a:off x="-697216" y="1996735"/>
                      <a:ext cx="4838327" cy="1249680"/>
                    </a:xfrm>
                    <a:prstGeom prst="round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" name="Rounded Rectangle 27"/>
                    <p:cNvSpPr/>
                    <p:nvPr/>
                  </p:nvSpPr>
                  <p:spPr>
                    <a:xfrm>
                      <a:off x="4300008" y="2015438"/>
                      <a:ext cx="4793837" cy="1249680"/>
                    </a:xfrm>
                    <a:prstGeom prst="round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" name="Rounded Rectangle 28"/>
                    <p:cNvSpPr/>
                    <p:nvPr/>
                  </p:nvSpPr>
                  <p:spPr>
                    <a:xfrm>
                      <a:off x="-696041" y="4045056"/>
                      <a:ext cx="4838327" cy="1249680"/>
                    </a:xfrm>
                    <a:prstGeom prst="round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0" name="Rounded Rectangle 29"/>
                    <p:cNvSpPr/>
                    <p:nvPr/>
                  </p:nvSpPr>
                  <p:spPr>
                    <a:xfrm>
                      <a:off x="4302914" y="4048895"/>
                      <a:ext cx="4793836" cy="1249680"/>
                    </a:xfrm>
                    <a:prstGeom prst="round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1" name="Rounded Rectangle 30"/>
                    <p:cNvSpPr/>
                    <p:nvPr/>
                  </p:nvSpPr>
                  <p:spPr>
                    <a:xfrm>
                      <a:off x="-683636" y="5901637"/>
                      <a:ext cx="4838327" cy="1249680"/>
                    </a:xfrm>
                    <a:prstGeom prst="round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2" name="Rounded Rectangle 31"/>
                    <p:cNvSpPr/>
                    <p:nvPr/>
                  </p:nvSpPr>
                  <p:spPr>
                    <a:xfrm>
                      <a:off x="4313431" y="5926723"/>
                      <a:ext cx="4793837" cy="1249680"/>
                    </a:xfrm>
                    <a:prstGeom prst="round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0" name="Rectangle 19"/>
                <p:cNvSpPr>
                  <a:spLocks noChangeAspect="1"/>
                </p:cNvSpPr>
                <p:nvPr/>
              </p:nvSpPr>
              <p:spPr>
                <a:xfrm>
                  <a:off x="8391314" y="3574418"/>
                  <a:ext cx="429424" cy="51336"/>
                </a:xfrm>
                <a:prstGeom prst="rect">
                  <a:avLst/>
                </a:prstGeom>
                <a:pattFill prst="wdUpDiag">
                  <a:fgClr>
                    <a:sysClr val="windowText" lastClr="000000"/>
                  </a:fgClr>
                  <a:bgClr>
                    <a:sysClr val="window" lastClr="FFFFFF"/>
                  </a:bgClr>
                </a:patt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84343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68686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53029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737372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921715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106058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290401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474744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9371814" y="2206151"/>
                <a:ext cx="628936" cy="2318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H="1" flipV="1">
                <a:off x="9174403" y="1941319"/>
                <a:ext cx="203048" cy="495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6661262" y="3129953"/>
                    <a:ext cx="1833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0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1262" y="3129953"/>
                    <a:ext cx="183320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0000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9245401" y="1827261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5401" y="1827261"/>
                    <a:ext cx="186718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3333" r="-26667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8" name="Straight Arrow Connector 107"/>
              <p:cNvCxnSpPr/>
              <p:nvPr/>
            </p:nvCxnSpPr>
            <p:spPr>
              <a:xfrm flipV="1">
                <a:off x="6227311" y="3420241"/>
                <a:ext cx="3692850" cy="682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6217680" y="3426729"/>
                <a:ext cx="717078" cy="5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1">
                <a:off x="6227311" y="2836309"/>
                <a:ext cx="1069" cy="5923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 flipV="1">
                <a:off x="9401788" y="2528930"/>
                <a:ext cx="8409" cy="9081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9401788" y="3175896"/>
                <a:ext cx="518373" cy="5048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6297772" y="2719699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6" name="TextBox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7772" y="2719699"/>
                    <a:ext cx="186718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9032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8859006" y="3420241"/>
                    <a:ext cx="590418" cy="2995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𝑙𝑜𝑛𝑔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7" name="TextBox 1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9006" y="3420241"/>
                    <a:ext cx="590418" cy="29956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8247" r="-7216" b="-265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9499909" y="2825424"/>
                    <a:ext cx="28007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8" name="TextBox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9909" y="2825424"/>
                    <a:ext cx="280077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0870" r="-2174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9753572" y="2003996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572" y="2003996"/>
                  <a:ext cx="18332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9814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T. Cook</dc:creator>
  <cp:lastModifiedBy>Joshua T. Cook</cp:lastModifiedBy>
  <cp:revision>6</cp:revision>
  <dcterms:created xsi:type="dcterms:W3CDTF">2017-01-17T02:28:32Z</dcterms:created>
  <dcterms:modified xsi:type="dcterms:W3CDTF">2017-01-19T15:57:18Z</dcterms:modified>
</cp:coreProperties>
</file>