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5F53-ACF1-DC46-8CE3-362A8F4EB56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AC75-C0D7-4E4C-9C81-D697EA0D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40371" y="1170037"/>
            <a:ext cx="8165526" cy="3152189"/>
            <a:chOff x="1740371" y="1170037"/>
            <a:chExt cx="8165526" cy="3152189"/>
          </a:xfrm>
        </p:grpSpPr>
        <p:sp>
          <p:nvSpPr>
            <p:cNvPr id="6" name="Rectangle 5"/>
            <p:cNvSpPr/>
            <p:nvPr/>
          </p:nvSpPr>
          <p:spPr>
            <a:xfrm>
              <a:off x="2587154" y="3309058"/>
              <a:ext cx="6102444" cy="83029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isometricOffAxis2Left"/>
              <a:lightRig rig="threePt" dir="t"/>
            </a:scene3d>
            <a:sp3d>
              <a:bevelT w="0" h="635000"/>
              <a:bevelB w="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811740" y="3411775"/>
              <a:ext cx="3894641" cy="172622"/>
            </a:xfrm>
            <a:prstGeom prst="rightArrow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metal">
              <a:bevelT w="0" h="12700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0371" y="2936533"/>
              <a:ext cx="301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Traction Force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424405" y="1956384"/>
              <a:ext cx="4610148" cy="1376769"/>
              <a:chOff x="3702430" y="3655584"/>
              <a:chExt cx="4610148" cy="1376769"/>
            </a:xfrm>
            <a:solidFill>
              <a:schemeClr val="bg2">
                <a:lumMod val="25000"/>
              </a:schemeClr>
            </a:solidFill>
            <a:scene3d>
              <a:camera prst="isometricOffAxis2Left"/>
              <a:lightRig rig="threePt" dir="t"/>
            </a:scene3d>
          </p:grpSpPr>
          <p:grpSp>
            <p:nvGrpSpPr>
              <p:cNvPr id="42" name="Group 41"/>
              <p:cNvGrpSpPr>
                <a:grpSpLocks noChangeAspect="1"/>
              </p:cNvGrpSpPr>
              <p:nvPr/>
            </p:nvGrpSpPr>
            <p:grpSpPr>
              <a:xfrm>
                <a:off x="3765770" y="3714966"/>
                <a:ext cx="4483797" cy="1262099"/>
                <a:chOff x="7856868" y="-1445833"/>
                <a:chExt cx="4233821" cy="1135516"/>
              </a:xfrm>
              <a:grpFill/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7856868" y="-1445833"/>
                  <a:ext cx="1147044" cy="113551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 prst="softRound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11355064" y="-1039013"/>
                  <a:ext cx="735625" cy="72702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 prst="softRound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12" idx="0"/>
                  <a:endCxn id="113" idx="0"/>
                </p:cNvCxnSpPr>
                <p:nvPr/>
              </p:nvCxnSpPr>
              <p:spPr>
                <a:xfrm>
                  <a:off x="8430391" y="-1445833"/>
                  <a:ext cx="3292486" cy="40682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12" idx="4"/>
                  <a:endCxn id="113" idx="4"/>
                </p:cNvCxnSpPr>
                <p:nvPr/>
              </p:nvCxnSpPr>
              <p:spPr>
                <a:xfrm flipV="1">
                  <a:off x="8430389" y="-311991"/>
                  <a:ext cx="3292488" cy="1674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0" h="508000"/>
                  <a:bevelB w="0" h="508000"/>
                </a:sp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Oval 141"/>
                <p:cNvSpPr/>
                <p:nvPr/>
              </p:nvSpPr>
              <p:spPr>
                <a:xfrm>
                  <a:off x="9103699" y="-610961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9669988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0228374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0786761" y="-609877"/>
                  <a:ext cx="343308" cy="29956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  <a:sp3d prstMaterial="metal">
                  <a:bevelT w="139700" h="139700" prst="divot"/>
                  <a:bevelB w="0" h="508000"/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3" name="Parallelogram 42"/>
              <p:cNvSpPr/>
              <p:nvPr/>
            </p:nvSpPr>
            <p:spPr>
              <a:xfrm>
                <a:off x="7837178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Parallelogram 43"/>
              <p:cNvSpPr/>
              <p:nvPr/>
            </p:nvSpPr>
            <p:spPr>
              <a:xfrm>
                <a:off x="7719703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Parallelogram 44"/>
              <p:cNvSpPr/>
              <p:nvPr/>
            </p:nvSpPr>
            <p:spPr>
              <a:xfrm>
                <a:off x="7602228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arallelogram 45"/>
              <p:cNvSpPr/>
              <p:nvPr/>
            </p:nvSpPr>
            <p:spPr>
              <a:xfrm>
                <a:off x="7484753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/>
              <p:cNvSpPr/>
              <p:nvPr/>
            </p:nvSpPr>
            <p:spPr>
              <a:xfrm>
                <a:off x="737151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/>
              <p:cNvSpPr/>
              <p:nvPr/>
            </p:nvSpPr>
            <p:spPr>
              <a:xfrm>
                <a:off x="725403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arallelogram 48"/>
              <p:cNvSpPr/>
              <p:nvPr/>
            </p:nvSpPr>
            <p:spPr>
              <a:xfrm>
                <a:off x="713656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Parallelogram 49"/>
              <p:cNvSpPr/>
              <p:nvPr/>
            </p:nvSpPr>
            <p:spPr>
              <a:xfrm>
                <a:off x="701908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>
                <a:off x="690057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>
                <a:off x="678309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6665620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Parallelogram 53"/>
              <p:cNvSpPr/>
              <p:nvPr/>
            </p:nvSpPr>
            <p:spPr>
              <a:xfrm>
                <a:off x="6548145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Parallelogram 54"/>
              <p:cNvSpPr/>
              <p:nvPr/>
            </p:nvSpPr>
            <p:spPr>
              <a:xfrm>
                <a:off x="643490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Parallelogram 55"/>
              <p:cNvSpPr/>
              <p:nvPr/>
            </p:nvSpPr>
            <p:spPr>
              <a:xfrm>
                <a:off x="631742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arallelogram 56"/>
              <p:cNvSpPr/>
              <p:nvPr/>
            </p:nvSpPr>
            <p:spPr>
              <a:xfrm>
                <a:off x="619995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Parallelogram 57"/>
              <p:cNvSpPr/>
              <p:nvPr/>
            </p:nvSpPr>
            <p:spPr>
              <a:xfrm>
                <a:off x="608247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Parallelogram 58"/>
              <p:cNvSpPr/>
              <p:nvPr/>
            </p:nvSpPr>
            <p:spPr>
              <a:xfrm>
                <a:off x="596605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Parallelogram 59"/>
              <p:cNvSpPr/>
              <p:nvPr/>
            </p:nvSpPr>
            <p:spPr>
              <a:xfrm>
                <a:off x="584858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Parallelogram 60"/>
              <p:cNvSpPr/>
              <p:nvPr/>
            </p:nvSpPr>
            <p:spPr>
              <a:xfrm>
                <a:off x="573110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Parallelogram 61"/>
              <p:cNvSpPr/>
              <p:nvPr/>
            </p:nvSpPr>
            <p:spPr>
              <a:xfrm>
                <a:off x="561363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>
                <a:off x="550038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>
                <a:off x="538291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arallelogram 64"/>
              <p:cNvSpPr/>
              <p:nvPr/>
            </p:nvSpPr>
            <p:spPr>
              <a:xfrm>
                <a:off x="526543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Parallelogram 65"/>
              <p:cNvSpPr/>
              <p:nvPr/>
            </p:nvSpPr>
            <p:spPr>
              <a:xfrm>
                <a:off x="514796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arallelogram 66"/>
              <p:cNvSpPr/>
              <p:nvPr/>
            </p:nvSpPr>
            <p:spPr>
              <a:xfrm>
                <a:off x="503472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arallelogram 67"/>
              <p:cNvSpPr/>
              <p:nvPr/>
            </p:nvSpPr>
            <p:spPr>
              <a:xfrm>
                <a:off x="491725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arallelogram 68"/>
              <p:cNvSpPr/>
              <p:nvPr/>
            </p:nvSpPr>
            <p:spPr>
              <a:xfrm>
                <a:off x="4799777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Parallelogram 69"/>
              <p:cNvSpPr/>
              <p:nvPr/>
            </p:nvSpPr>
            <p:spPr>
              <a:xfrm>
                <a:off x="4682302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Parallelogram 70"/>
              <p:cNvSpPr/>
              <p:nvPr/>
            </p:nvSpPr>
            <p:spPr>
              <a:xfrm>
                <a:off x="456905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Parallelogram 71"/>
              <p:cNvSpPr/>
              <p:nvPr/>
            </p:nvSpPr>
            <p:spPr>
              <a:xfrm>
                <a:off x="4451584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Parallelogram 72"/>
              <p:cNvSpPr/>
              <p:nvPr/>
            </p:nvSpPr>
            <p:spPr>
              <a:xfrm>
                <a:off x="4334109" y="497520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Parallelogram 73"/>
              <p:cNvSpPr/>
              <p:nvPr/>
            </p:nvSpPr>
            <p:spPr>
              <a:xfrm rot="600000">
                <a:off x="4225873" y="496477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Parallelogram 74"/>
              <p:cNvSpPr/>
              <p:nvPr/>
            </p:nvSpPr>
            <p:spPr>
              <a:xfrm rot="1200000">
                <a:off x="4119742" y="493852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/>
              <p:cNvSpPr/>
              <p:nvPr/>
            </p:nvSpPr>
            <p:spPr>
              <a:xfrm rot="1800000">
                <a:off x="4019930" y="488848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/>
              <p:cNvSpPr/>
              <p:nvPr/>
            </p:nvSpPr>
            <p:spPr>
              <a:xfrm rot="2400000">
                <a:off x="3933007" y="481739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/>
              <p:cNvSpPr/>
              <p:nvPr/>
            </p:nvSpPr>
            <p:spPr>
              <a:xfrm rot="3000000">
                <a:off x="3857659" y="474492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Parallelogram 78"/>
              <p:cNvSpPr/>
              <p:nvPr/>
            </p:nvSpPr>
            <p:spPr>
              <a:xfrm rot="3600000">
                <a:off x="3796132" y="464841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Parallelogram 79"/>
              <p:cNvSpPr/>
              <p:nvPr/>
            </p:nvSpPr>
            <p:spPr>
              <a:xfrm rot="4200000">
                <a:off x="3755331" y="455653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Parallelogram 80"/>
              <p:cNvSpPr/>
              <p:nvPr/>
            </p:nvSpPr>
            <p:spPr>
              <a:xfrm rot="4800000">
                <a:off x="3720660" y="444940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arallelogram 81"/>
              <p:cNvSpPr/>
              <p:nvPr/>
            </p:nvSpPr>
            <p:spPr>
              <a:xfrm rot="5400000">
                <a:off x="3708145" y="434339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Parallelogram 82"/>
              <p:cNvSpPr/>
              <p:nvPr/>
            </p:nvSpPr>
            <p:spPr>
              <a:xfrm rot="5760000">
                <a:off x="3718942" y="421390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Parallelogram 83"/>
              <p:cNvSpPr/>
              <p:nvPr/>
            </p:nvSpPr>
            <p:spPr>
              <a:xfrm rot="6360000">
                <a:off x="3740625" y="410735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Parallelogram 84"/>
              <p:cNvSpPr/>
              <p:nvPr/>
            </p:nvSpPr>
            <p:spPr>
              <a:xfrm rot="6960000">
                <a:off x="3777830" y="400454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Parallelogram 85"/>
              <p:cNvSpPr/>
              <p:nvPr/>
            </p:nvSpPr>
            <p:spPr>
              <a:xfrm rot="7560000">
                <a:off x="3838023" y="391051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Parallelogram 86"/>
              <p:cNvSpPr/>
              <p:nvPr/>
            </p:nvSpPr>
            <p:spPr>
              <a:xfrm rot="8160000">
                <a:off x="3917816" y="383149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Parallelogram 87"/>
              <p:cNvSpPr/>
              <p:nvPr/>
            </p:nvSpPr>
            <p:spPr>
              <a:xfrm rot="8760000">
                <a:off x="3997759" y="376413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Parallelogram 88"/>
              <p:cNvSpPr/>
              <p:nvPr/>
            </p:nvSpPr>
            <p:spPr>
              <a:xfrm rot="9360000">
                <a:off x="4100173" y="371303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Parallelogram 89"/>
              <p:cNvSpPr/>
              <p:nvPr/>
            </p:nvSpPr>
            <p:spPr>
              <a:xfrm rot="9960000">
                <a:off x="4195821" y="368206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Parallelogram 90"/>
              <p:cNvSpPr/>
              <p:nvPr/>
            </p:nvSpPr>
            <p:spPr>
              <a:xfrm rot="10560000">
                <a:off x="4305986" y="365877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Parallelogram 91"/>
              <p:cNvSpPr/>
              <p:nvPr/>
            </p:nvSpPr>
            <p:spPr>
              <a:xfrm rot="11160000">
                <a:off x="4416809" y="365558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Parallelogram 92"/>
              <p:cNvSpPr/>
              <p:nvPr/>
            </p:nvSpPr>
            <p:spPr>
              <a:xfrm rot="11160000">
                <a:off x="4521665" y="366993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Parallelogram 93"/>
              <p:cNvSpPr/>
              <p:nvPr/>
            </p:nvSpPr>
            <p:spPr>
              <a:xfrm rot="11160000">
                <a:off x="4625358" y="368639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Parallelogram 94"/>
              <p:cNvSpPr/>
              <p:nvPr/>
            </p:nvSpPr>
            <p:spPr>
              <a:xfrm rot="11160000">
                <a:off x="4730214" y="370074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Parallelogram 95"/>
              <p:cNvSpPr/>
              <p:nvPr/>
            </p:nvSpPr>
            <p:spPr>
              <a:xfrm rot="11160000">
                <a:off x="4831698" y="371331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Parallelogram 96"/>
              <p:cNvSpPr/>
              <p:nvPr/>
            </p:nvSpPr>
            <p:spPr>
              <a:xfrm rot="11160000">
                <a:off x="4936554" y="372766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Parallelogram 97"/>
              <p:cNvSpPr/>
              <p:nvPr/>
            </p:nvSpPr>
            <p:spPr>
              <a:xfrm rot="11160000">
                <a:off x="5040247" y="374412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Parallelogram 98"/>
              <p:cNvSpPr/>
              <p:nvPr/>
            </p:nvSpPr>
            <p:spPr>
              <a:xfrm rot="11160000">
                <a:off x="5145103" y="375847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Parallelogram 99"/>
              <p:cNvSpPr/>
              <p:nvPr/>
            </p:nvSpPr>
            <p:spPr>
              <a:xfrm rot="11160000">
                <a:off x="5251660" y="377492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Parallelogram 100"/>
              <p:cNvSpPr/>
              <p:nvPr/>
            </p:nvSpPr>
            <p:spPr>
              <a:xfrm rot="11160000">
                <a:off x="5353864" y="37876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Parallelogram 101"/>
              <p:cNvSpPr/>
              <p:nvPr/>
            </p:nvSpPr>
            <p:spPr>
              <a:xfrm rot="11160000">
                <a:off x="5459119" y="380003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Parallelogram 102"/>
              <p:cNvSpPr/>
              <p:nvPr/>
            </p:nvSpPr>
            <p:spPr>
              <a:xfrm rot="11160000">
                <a:off x="5559301" y="38070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/>
              <p:cNvSpPr/>
              <p:nvPr/>
            </p:nvSpPr>
            <p:spPr>
              <a:xfrm rot="11160000">
                <a:off x="5659271" y="382099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arallelogram 104"/>
              <p:cNvSpPr/>
              <p:nvPr/>
            </p:nvSpPr>
            <p:spPr>
              <a:xfrm rot="11160000">
                <a:off x="5762964" y="383745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Parallelogram 105"/>
              <p:cNvSpPr/>
              <p:nvPr/>
            </p:nvSpPr>
            <p:spPr>
              <a:xfrm rot="11160000">
                <a:off x="5867820" y="385180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Parallelogram 106"/>
              <p:cNvSpPr/>
              <p:nvPr/>
            </p:nvSpPr>
            <p:spPr>
              <a:xfrm rot="11160000">
                <a:off x="5969304" y="386437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Parallelogram 107"/>
              <p:cNvSpPr/>
              <p:nvPr/>
            </p:nvSpPr>
            <p:spPr>
              <a:xfrm rot="11160000">
                <a:off x="6074160" y="387872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Parallelogram 108"/>
              <p:cNvSpPr/>
              <p:nvPr/>
            </p:nvSpPr>
            <p:spPr>
              <a:xfrm rot="11160000">
                <a:off x="6177853" y="389518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Parallelogram 109"/>
              <p:cNvSpPr/>
              <p:nvPr/>
            </p:nvSpPr>
            <p:spPr>
              <a:xfrm rot="11160000">
                <a:off x="6281702" y="390786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Parallelogram 110"/>
              <p:cNvSpPr/>
              <p:nvPr/>
            </p:nvSpPr>
            <p:spPr>
              <a:xfrm rot="11160000">
                <a:off x="6389937" y="392028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Parallelogram 111"/>
              <p:cNvSpPr/>
              <p:nvPr/>
            </p:nvSpPr>
            <p:spPr>
              <a:xfrm rot="11160000">
                <a:off x="6490119" y="393000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Parallelogram 112"/>
              <p:cNvSpPr/>
              <p:nvPr/>
            </p:nvSpPr>
            <p:spPr>
              <a:xfrm rot="11160000">
                <a:off x="6593950" y="39458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Parallelogram 113"/>
              <p:cNvSpPr/>
              <p:nvPr/>
            </p:nvSpPr>
            <p:spPr>
              <a:xfrm rot="11160000">
                <a:off x="6696907" y="395806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Parallelogram 114"/>
              <p:cNvSpPr/>
              <p:nvPr/>
            </p:nvSpPr>
            <p:spPr>
              <a:xfrm rot="11160000">
                <a:off x="6802523" y="397220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Parallelogram 115"/>
              <p:cNvSpPr/>
              <p:nvPr/>
            </p:nvSpPr>
            <p:spPr>
              <a:xfrm rot="11160000">
                <a:off x="6906216" y="398866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Parallelogram 116"/>
              <p:cNvSpPr/>
              <p:nvPr/>
            </p:nvSpPr>
            <p:spPr>
              <a:xfrm rot="11160000">
                <a:off x="7011072" y="400301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Parallelogram 117"/>
              <p:cNvSpPr/>
              <p:nvPr/>
            </p:nvSpPr>
            <p:spPr>
              <a:xfrm rot="11160000">
                <a:off x="7112556" y="401558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Parallelogram 118"/>
              <p:cNvSpPr/>
              <p:nvPr/>
            </p:nvSpPr>
            <p:spPr>
              <a:xfrm rot="11160000">
                <a:off x="7217412" y="402993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Parallelogram 119"/>
              <p:cNvSpPr/>
              <p:nvPr/>
            </p:nvSpPr>
            <p:spPr>
              <a:xfrm rot="11160000">
                <a:off x="7322097" y="403762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 rot="11160000">
                <a:off x="7429025" y="4053315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Parallelogram 121"/>
              <p:cNvSpPr/>
              <p:nvPr/>
            </p:nvSpPr>
            <p:spPr>
              <a:xfrm rot="11160000">
                <a:off x="7537534" y="4065173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 rot="11160000">
                <a:off x="7638298" y="40772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Parallelogram 123"/>
              <p:cNvSpPr/>
              <p:nvPr/>
            </p:nvSpPr>
            <p:spPr>
              <a:xfrm rot="11160000">
                <a:off x="7739227" y="4091552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Parallelogram 124"/>
              <p:cNvSpPr/>
              <p:nvPr/>
            </p:nvSpPr>
            <p:spPr>
              <a:xfrm rot="11160000">
                <a:off x="7840159" y="410928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Parallelogram 125"/>
              <p:cNvSpPr/>
              <p:nvPr/>
            </p:nvSpPr>
            <p:spPr>
              <a:xfrm rot="11160000">
                <a:off x="7948418" y="412236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Parallelogram 126"/>
              <p:cNvSpPr/>
              <p:nvPr/>
            </p:nvSpPr>
            <p:spPr>
              <a:xfrm rot="12300000">
                <a:off x="8044076" y="415809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Parallelogram 127"/>
              <p:cNvSpPr/>
              <p:nvPr/>
            </p:nvSpPr>
            <p:spPr>
              <a:xfrm rot="13200000">
                <a:off x="8126758" y="4229038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Parallelogram 128"/>
              <p:cNvSpPr/>
              <p:nvPr/>
            </p:nvSpPr>
            <p:spPr>
              <a:xfrm rot="14100000">
                <a:off x="8196282" y="430770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Parallelogram 129"/>
              <p:cNvSpPr/>
              <p:nvPr/>
            </p:nvSpPr>
            <p:spPr>
              <a:xfrm rot="14700000">
                <a:off x="8241680" y="440587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Parallelogram 130"/>
              <p:cNvSpPr/>
              <p:nvPr/>
            </p:nvSpPr>
            <p:spPr>
              <a:xfrm rot="15300000">
                <a:off x="8261143" y="450631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Parallelogram 131"/>
              <p:cNvSpPr/>
              <p:nvPr/>
            </p:nvSpPr>
            <p:spPr>
              <a:xfrm rot="16500000">
                <a:off x="8261141" y="4608064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Parallelogram 132"/>
              <p:cNvSpPr/>
              <p:nvPr/>
            </p:nvSpPr>
            <p:spPr>
              <a:xfrm rot="17700000">
                <a:off x="8227179" y="4705986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Parallelogram 133"/>
              <p:cNvSpPr/>
              <p:nvPr/>
            </p:nvSpPr>
            <p:spPr>
              <a:xfrm rot="18300000">
                <a:off x="8178936" y="4811309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Parallelogram 134"/>
              <p:cNvSpPr/>
              <p:nvPr/>
            </p:nvSpPr>
            <p:spPr>
              <a:xfrm rot="19200000">
                <a:off x="8100851" y="4891457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Parallelogram 135"/>
              <p:cNvSpPr/>
              <p:nvPr/>
            </p:nvSpPr>
            <p:spPr>
              <a:xfrm rot="20100000">
                <a:off x="8013636" y="4944111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Parallelogram 136"/>
              <p:cNvSpPr/>
              <p:nvPr/>
            </p:nvSpPr>
            <p:spPr>
              <a:xfrm rot="20700000">
                <a:off x="7932070" y="4963370"/>
                <a:ext cx="45719" cy="57150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sp3d prstMaterial="metal">
                <a:bevelT w="0" h="508000"/>
                <a:bevelB w="0" h="508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ight Arrow 9"/>
            <p:cNvSpPr/>
            <p:nvPr/>
          </p:nvSpPr>
          <p:spPr>
            <a:xfrm flipH="1" flipV="1">
              <a:off x="7689371" y="3512444"/>
              <a:ext cx="767128" cy="114586"/>
            </a:xfrm>
            <a:prstGeom prst="rightArrow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metal">
              <a:bevelT w="0" h="508000"/>
              <a:bevelB w="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13892" y="2672191"/>
              <a:ext cx="17920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Compaction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Resistance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71262" y="1659250"/>
              <a:ext cx="1088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river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orque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3980773" y="1462176"/>
              <a:ext cx="233099" cy="108966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  <a:sp3d>
              <a:bevelT w="0" h="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658" y="3468342"/>
              <a:ext cx="3863689" cy="61091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glow rad="228600">
                <a:schemeClr val="accent1">
                  <a:satMod val="175000"/>
                  <a:alpha val="39000"/>
                </a:schemeClr>
              </a:glow>
            </a:effectLst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129715" y="1793899"/>
              <a:ext cx="233099" cy="1089660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  <a:sp3d>
              <a:bevelT w="0" h="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8500" y="1170037"/>
              <a:ext cx="301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Weight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427441" y="1988644"/>
              <a:ext cx="383082" cy="1357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095128" y="1350199"/>
              <a:ext cx="426624" cy="303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976788" y="1354703"/>
              <a:ext cx="269476" cy="5909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198780" y="3244530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4394376" y="3268083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598233" y="330166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001978" y="3217863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797577" y="333651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993173" y="3360072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197030" y="3393658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407655" y="3426178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603251" y="3449731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5807108" y="3483317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6022334" y="3523214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6217930" y="3546767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6421787" y="3580353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610909" y="361011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806505" y="3633672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7010362" y="3667258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7243580" y="3708116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476529" y="3736569"/>
              <a:ext cx="1253" cy="585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ircular Arrow 39"/>
            <p:cNvSpPr/>
            <p:nvPr/>
          </p:nvSpPr>
          <p:spPr>
            <a:xfrm>
              <a:off x="3626945" y="1931844"/>
              <a:ext cx="963314" cy="794245"/>
            </a:xfrm>
            <a:prstGeom prst="circularArrow">
              <a:avLst/>
            </a:prstGeom>
            <a:ln>
              <a:noFill/>
            </a:ln>
            <a:scene3d>
              <a:camera prst="isometricOffAxis2Left"/>
              <a:lightRig rig="threePt" dir="t"/>
            </a:scene3d>
            <a:sp3d prstMaterial="metal">
              <a:bevelT w="0" h="127000"/>
              <a:bevelB w="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8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1</cp:revision>
  <dcterms:created xsi:type="dcterms:W3CDTF">2017-01-24T21:35:08Z</dcterms:created>
  <dcterms:modified xsi:type="dcterms:W3CDTF">2017-01-24T21:36:31Z</dcterms:modified>
</cp:coreProperties>
</file>