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3"/>
    <p:restoredTop sz="94647"/>
  </p:normalViewPr>
  <p:slideViewPr>
    <p:cSldViewPr snapToObjects="1">
      <p:cViewPr>
        <p:scale>
          <a:sx n="157" d="100"/>
          <a:sy n="157" d="100"/>
        </p:scale>
        <p:origin x="-984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5749C-A9AC-1F45-8E8D-50E9A7D5B1CD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A59BE-157B-7348-995C-6BD345D7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3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A59BE-157B-7348-995C-6BD345D7D1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6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8DFB-C51C-3044-A367-400733A83BD0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D44A-533D-644D-8F5D-FA313A25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1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8DFB-C51C-3044-A367-400733A83BD0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D44A-533D-644D-8F5D-FA313A25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3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8DFB-C51C-3044-A367-400733A83BD0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D44A-533D-644D-8F5D-FA313A25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8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8DFB-C51C-3044-A367-400733A83BD0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D44A-533D-644D-8F5D-FA313A25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3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8DFB-C51C-3044-A367-400733A83BD0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D44A-533D-644D-8F5D-FA313A25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8DFB-C51C-3044-A367-400733A83BD0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D44A-533D-644D-8F5D-FA313A25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7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8DFB-C51C-3044-A367-400733A83BD0}" type="datetimeFigureOut">
              <a:rPr lang="en-US" smtClean="0"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D44A-533D-644D-8F5D-FA313A25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5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8DFB-C51C-3044-A367-400733A83BD0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D44A-533D-644D-8F5D-FA313A25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5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8DFB-C51C-3044-A367-400733A83BD0}" type="datetimeFigureOut">
              <a:rPr lang="en-US" smtClean="0"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D44A-533D-644D-8F5D-FA313A25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8DFB-C51C-3044-A367-400733A83BD0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D44A-533D-644D-8F5D-FA313A25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4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8DFB-C51C-3044-A367-400733A83BD0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D44A-533D-644D-8F5D-FA313A25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E8DFB-C51C-3044-A367-400733A83BD0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D44A-533D-644D-8F5D-FA313A25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0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95254" y="579431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820" y="586669"/>
            <a:ext cx="32004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1424447" y="1557266"/>
            <a:ext cx="3912416" cy="1494123"/>
            <a:chOff x="1424447" y="1557266"/>
            <a:chExt cx="3912416" cy="1494123"/>
          </a:xfrm>
        </p:grpSpPr>
        <p:grpSp>
          <p:nvGrpSpPr>
            <p:cNvPr id="52" name="Group 51"/>
            <p:cNvGrpSpPr/>
            <p:nvPr/>
          </p:nvGrpSpPr>
          <p:grpSpPr>
            <a:xfrm>
              <a:off x="1424447" y="1557266"/>
              <a:ext cx="3912416" cy="1494123"/>
              <a:chOff x="1834755" y="1774143"/>
              <a:chExt cx="3912416" cy="1494123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947746" y="2447621"/>
                <a:ext cx="388164" cy="12638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61569" y="2345331"/>
                <a:ext cx="370119" cy="3309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00486" y="2022474"/>
                <a:ext cx="304800" cy="2476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7" name="Elbow Connector 16"/>
              <p:cNvCxnSpPr>
                <a:stCxn id="21" idx="0"/>
              </p:cNvCxnSpPr>
              <p:nvPr/>
            </p:nvCxnSpPr>
            <p:spPr>
              <a:xfrm rot="16200000" flipV="1">
                <a:off x="4289699" y="1636706"/>
                <a:ext cx="271204" cy="1195434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ounded Rectangle 19"/>
              <p:cNvSpPr/>
              <p:nvPr/>
            </p:nvSpPr>
            <p:spPr>
              <a:xfrm>
                <a:off x="5133716" y="2465596"/>
                <a:ext cx="388164" cy="12638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837958" y="2370025"/>
                <a:ext cx="370119" cy="3309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23" name="Elbow Connector 22"/>
              <p:cNvCxnSpPr>
                <a:stCxn id="21" idx="4"/>
              </p:cNvCxnSpPr>
              <p:nvPr/>
            </p:nvCxnSpPr>
            <p:spPr>
              <a:xfrm rot="5400000">
                <a:off x="4487445" y="2350618"/>
                <a:ext cx="185204" cy="88594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/>
              <p:nvPr/>
            </p:nvCxnSpPr>
            <p:spPr>
              <a:xfrm rot="5400000" flipH="1" flipV="1">
                <a:off x="3105231" y="2451535"/>
                <a:ext cx="811797" cy="298451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>
                <a:stCxn id="7" idx="0"/>
              </p:cNvCxnSpPr>
              <p:nvPr/>
            </p:nvCxnSpPr>
            <p:spPr>
              <a:xfrm rot="5400000" flipH="1" flipV="1">
                <a:off x="3013850" y="1531598"/>
                <a:ext cx="246512" cy="1380955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098786" y="3036607"/>
                <a:ext cx="34197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440757" y="2879621"/>
                <a:ext cx="0" cy="1569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098786" y="2879621"/>
                <a:ext cx="0" cy="1569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176845" y="2849670"/>
                <a:ext cx="0" cy="1569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446628" y="2849670"/>
                <a:ext cx="7302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" idx="4"/>
              </p:cNvCxnSpPr>
              <p:nvPr/>
            </p:nvCxnSpPr>
            <p:spPr>
              <a:xfrm flipH="1">
                <a:off x="2446628" y="2676293"/>
                <a:ext cx="1" cy="1733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/>
              <p:cNvCxnSpPr/>
              <p:nvPr/>
            </p:nvCxnSpPr>
            <p:spPr>
              <a:xfrm>
                <a:off x="3965155" y="2194861"/>
                <a:ext cx="171921" cy="68476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44234" y="2194861"/>
                <a:ext cx="34197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752886" y="2098819"/>
                <a:ext cx="0" cy="1189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3730953" y="2172001"/>
                <a:ext cx="498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727984" y="2073132"/>
                <a:ext cx="498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600486" y="1774143"/>
                <a:ext cx="304800" cy="2476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42" name="TextBox 1041"/>
              <p:cNvSpPr txBox="1"/>
              <p:nvPr/>
            </p:nvSpPr>
            <p:spPr>
              <a:xfrm>
                <a:off x="3000512" y="3006656"/>
                <a:ext cx="7227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TANK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" name="Curved Up Arrow 1"/>
              <p:cNvSpPr/>
              <p:nvPr/>
            </p:nvSpPr>
            <p:spPr>
              <a:xfrm>
                <a:off x="5371719" y="2404424"/>
                <a:ext cx="300322" cy="262163"/>
              </a:xfrm>
              <a:prstGeom prst="curved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4" name="Straight Arrow Connector 1043"/>
              <p:cNvCxnSpPr/>
              <p:nvPr/>
            </p:nvCxnSpPr>
            <p:spPr>
              <a:xfrm>
                <a:off x="3605544" y="1850362"/>
                <a:ext cx="3048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H="1">
                <a:off x="3600486" y="1941217"/>
                <a:ext cx="3048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2132825" y="2222075"/>
                <a:ext cx="503524" cy="456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Curved Down Arrow 2"/>
              <p:cNvSpPr/>
              <p:nvPr/>
            </p:nvSpPr>
            <p:spPr>
              <a:xfrm>
                <a:off x="1842507" y="2368971"/>
                <a:ext cx="312420" cy="253366"/>
              </a:xfrm>
              <a:prstGeom prst="curved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979202" y="2102002"/>
                <a:ext cx="361392" cy="408809"/>
                <a:chOff x="2819816" y="2093508"/>
                <a:chExt cx="361392" cy="408809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819816" y="2240707"/>
                  <a:ext cx="361392" cy="261610"/>
                  <a:chOff x="2517624" y="542722"/>
                  <a:chExt cx="361392" cy="261610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2584904" y="554872"/>
                    <a:ext cx="226832" cy="2494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517624" y="542722"/>
                    <a:ext cx="36139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B1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000512" y="2093508"/>
                  <a:ext cx="0" cy="1569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4263103" y="2461962"/>
                <a:ext cx="361392" cy="261610"/>
                <a:chOff x="2517624" y="542722"/>
                <a:chExt cx="361392" cy="26161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584904" y="554872"/>
                  <a:ext cx="226832" cy="249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2517624" y="542722"/>
                  <a:ext cx="36139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B2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cxnSp>
            <p:nvCxnSpPr>
              <p:cNvPr id="39" name="Straight Connector 38"/>
              <p:cNvCxnSpPr/>
              <p:nvPr/>
            </p:nvCxnSpPr>
            <p:spPr>
              <a:xfrm>
                <a:off x="4428932" y="2729205"/>
                <a:ext cx="0" cy="1569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2717728" y="2279325"/>
                <a:ext cx="2612" cy="421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4770677" y="2305832"/>
                <a:ext cx="1" cy="4435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056138" y="1988269"/>
                    <a:ext cx="21249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6138" y="1988269"/>
                    <a:ext cx="212494" cy="18466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7143" r="-285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031723" y="2849670"/>
                    <a:ext cx="20582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1723" y="2849670"/>
                    <a:ext cx="205826" cy="18466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7647" r="-588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487934" y="2622337"/>
                    <a:ext cx="25923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7934" y="2622337"/>
                    <a:ext cx="300787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8163" r="-2041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1834755" y="2609455"/>
                    <a:ext cx="23185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𝑃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4755" y="2609455"/>
                    <a:ext cx="27020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9091" r="-4545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2329998" y="2347004"/>
                  <a:ext cx="40979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9998" y="2347004"/>
                  <a:ext cx="409791" cy="18466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955" r="-1493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3806288" y="1909823"/>
                  <a:ext cx="46455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𝑀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6288" y="1909823"/>
                  <a:ext cx="464551" cy="1846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792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Arrow Connector 124"/>
            <p:cNvCxnSpPr/>
            <p:nvPr/>
          </p:nvCxnSpPr>
          <p:spPr>
            <a:xfrm flipH="1">
              <a:off x="4614653" y="2481651"/>
              <a:ext cx="799" cy="792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H="1">
              <a:off x="4610356" y="2148359"/>
              <a:ext cx="2353" cy="83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>
              <a:off x="2036164" y="2301832"/>
              <a:ext cx="2353" cy="83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H="1">
              <a:off x="2038199" y="1971469"/>
              <a:ext cx="2353" cy="83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803100" y="4258329"/>
            <a:ext cx="3912416" cy="1288849"/>
            <a:chOff x="5803100" y="4258329"/>
            <a:chExt cx="3912416" cy="1288849"/>
          </a:xfrm>
        </p:grpSpPr>
        <p:grpSp>
          <p:nvGrpSpPr>
            <p:cNvPr id="54" name="Group 53"/>
            <p:cNvGrpSpPr/>
            <p:nvPr/>
          </p:nvGrpSpPr>
          <p:grpSpPr>
            <a:xfrm>
              <a:off x="5803100" y="4258329"/>
              <a:ext cx="3912416" cy="1288849"/>
              <a:chOff x="5803100" y="4258329"/>
              <a:chExt cx="3912416" cy="128884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5803100" y="4258329"/>
                <a:ext cx="3912416" cy="1288849"/>
                <a:chOff x="5803100" y="4258329"/>
                <a:chExt cx="3912416" cy="1288849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5916091" y="4726533"/>
                  <a:ext cx="388164" cy="12638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229914" y="4624243"/>
                  <a:ext cx="370119" cy="3309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74" name="Elbow Connector 73"/>
                <p:cNvCxnSpPr/>
                <p:nvPr/>
              </p:nvCxnSpPr>
              <p:spPr>
                <a:xfrm rot="16200000" flipV="1">
                  <a:off x="8254458" y="3915616"/>
                  <a:ext cx="271204" cy="1195434"/>
                </a:xfrm>
                <a:prstGeom prst="bentConnector2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Rounded Rectangle 74"/>
                <p:cNvSpPr/>
                <p:nvPr/>
              </p:nvSpPr>
              <p:spPr>
                <a:xfrm>
                  <a:off x="9102061" y="4744508"/>
                  <a:ext cx="388164" cy="12638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8806303" y="4648937"/>
                  <a:ext cx="370119" cy="3309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77" name="Elbow Connector 76"/>
                <p:cNvCxnSpPr/>
                <p:nvPr/>
              </p:nvCxnSpPr>
              <p:spPr>
                <a:xfrm rot="5400000">
                  <a:off x="8452204" y="4629528"/>
                  <a:ext cx="185204" cy="885942"/>
                </a:xfrm>
                <a:prstGeom prst="bentConnector2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Elbow Connector 77"/>
                <p:cNvCxnSpPr/>
                <p:nvPr/>
              </p:nvCxnSpPr>
              <p:spPr>
                <a:xfrm rot="5400000" flipH="1" flipV="1">
                  <a:off x="7073576" y="4730447"/>
                  <a:ext cx="811797" cy="298451"/>
                </a:xfrm>
                <a:prstGeom prst="bentConnector2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Elbow Connector 79"/>
                <p:cNvCxnSpPr>
                  <a:stCxn id="76" idx="0"/>
                </p:cNvCxnSpPr>
                <p:nvPr/>
              </p:nvCxnSpPr>
              <p:spPr>
                <a:xfrm rot="5400000" flipH="1" flipV="1">
                  <a:off x="6982195" y="3810510"/>
                  <a:ext cx="246512" cy="1380955"/>
                </a:xfrm>
                <a:prstGeom prst="bentConnector2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7067131" y="5315519"/>
                  <a:ext cx="34197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409102" y="5158533"/>
                  <a:ext cx="0" cy="1569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7067131" y="5158533"/>
                  <a:ext cx="0" cy="1569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7145190" y="5128582"/>
                  <a:ext cx="0" cy="1569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6414973" y="5128582"/>
                  <a:ext cx="73021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stCxn id="76" idx="4"/>
                </p:cNvCxnSpPr>
                <p:nvPr/>
              </p:nvCxnSpPr>
              <p:spPr>
                <a:xfrm flipH="1">
                  <a:off x="6414973" y="4955205"/>
                  <a:ext cx="1" cy="1733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Elbow Connector 91"/>
                <p:cNvCxnSpPr/>
                <p:nvPr/>
              </p:nvCxnSpPr>
              <p:spPr>
                <a:xfrm>
                  <a:off x="7933500" y="4473773"/>
                  <a:ext cx="171921" cy="684760"/>
                </a:xfrm>
                <a:prstGeom prst="bentConnector2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7612579" y="4473773"/>
                  <a:ext cx="34197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/>
                <p:cNvSpPr txBox="1"/>
                <p:nvPr/>
              </p:nvSpPr>
              <p:spPr>
                <a:xfrm>
                  <a:off x="6968857" y="5285568"/>
                  <a:ext cx="72278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TANK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01" name="Curved Up Arrow 100"/>
                <p:cNvSpPr/>
                <p:nvPr/>
              </p:nvSpPr>
              <p:spPr>
                <a:xfrm>
                  <a:off x="9340064" y="4683336"/>
                  <a:ext cx="300322" cy="262163"/>
                </a:xfrm>
                <a:prstGeom prst="curvedUp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6101170" y="4500987"/>
                  <a:ext cx="503524" cy="45679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Curved Down Arrow 104"/>
                <p:cNvSpPr/>
                <p:nvPr/>
              </p:nvSpPr>
              <p:spPr>
                <a:xfrm>
                  <a:off x="5810852" y="4647883"/>
                  <a:ext cx="312420" cy="253366"/>
                </a:xfrm>
                <a:prstGeom prst="curved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6947547" y="4380914"/>
                  <a:ext cx="361392" cy="408809"/>
                  <a:chOff x="2819816" y="2093508"/>
                  <a:chExt cx="361392" cy="408809"/>
                </a:xfrm>
              </p:grpSpPr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2819816" y="2240707"/>
                    <a:ext cx="361392" cy="261610"/>
                    <a:chOff x="2517624" y="542722"/>
                    <a:chExt cx="361392" cy="261610"/>
                  </a:xfrm>
                </p:grpSpPr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2584904" y="554872"/>
                      <a:ext cx="226832" cy="2494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2517624" y="542722"/>
                      <a:ext cx="36139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5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B1</a:t>
                      </a:r>
                      <a:endParaRPr lang="en-US" sz="1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cxnSp>
                <p:nvCxnSpPr>
                  <p:cNvPr id="108" name="Straight Connector 107"/>
                  <p:cNvCxnSpPr/>
                  <p:nvPr/>
                </p:nvCxnSpPr>
                <p:spPr>
                  <a:xfrm>
                    <a:off x="3000512" y="2093508"/>
                    <a:ext cx="0" cy="1569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8231448" y="4740874"/>
                  <a:ext cx="361392" cy="261610"/>
                  <a:chOff x="2517624" y="542722"/>
                  <a:chExt cx="361392" cy="261610"/>
                </a:xfrm>
              </p:grpSpPr>
              <p:sp>
                <p:nvSpPr>
                  <p:cNvPr id="112" name="Rectangle 111"/>
                  <p:cNvSpPr/>
                  <p:nvPr/>
                </p:nvSpPr>
                <p:spPr>
                  <a:xfrm>
                    <a:off x="2584904" y="554872"/>
                    <a:ext cx="226832" cy="2494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2517624" y="542722"/>
                    <a:ext cx="36139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B2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8397277" y="5008117"/>
                  <a:ext cx="0" cy="1569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/>
                <p:cNvCxnSpPr/>
                <p:nvPr/>
              </p:nvCxnSpPr>
              <p:spPr>
                <a:xfrm flipH="1" flipV="1">
                  <a:off x="6686073" y="4558237"/>
                  <a:ext cx="2612" cy="421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 flipH="1">
                  <a:off x="8739022" y="4584744"/>
                  <a:ext cx="1" cy="44358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9035413" y="4258329"/>
                      <a:ext cx="21249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𝐻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>
                <p:sp>
                  <p:nvSpPr>
                    <p:cNvPr id="118" name="TextBox 1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35413" y="4258329"/>
                      <a:ext cx="212494" cy="184666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7143" r="-2857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9040863" y="5072499"/>
                      <a:ext cx="20582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𝑂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>
                <p:sp>
                  <p:nvSpPr>
                    <p:cNvPr id="120" name="TextBox 1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40863" y="5072499"/>
                      <a:ext cx="205826" cy="184666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7647" r="-5882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9456279" y="4901249"/>
                      <a:ext cx="25923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TextBox 1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56279" y="4901249"/>
                      <a:ext cx="300787" cy="215444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6000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5803100" y="4888367"/>
                      <a:ext cx="23185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𝑃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TextBox 1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03100" y="4888367"/>
                      <a:ext cx="270202" cy="215444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9091" r="-4545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8" name="Group 47"/>
              <p:cNvGrpSpPr/>
              <p:nvPr/>
            </p:nvGrpSpPr>
            <p:grpSpPr>
              <a:xfrm>
                <a:off x="7580304" y="4299979"/>
                <a:ext cx="309858" cy="495982"/>
                <a:chOff x="7568831" y="4053055"/>
                <a:chExt cx="309858" cy="495982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7568831" y="4301386"/>
                  <a:ext cx="304800" cy="247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7721231" y="4377731"/>
                  <a:ext cx="0" cy="11890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Oval 95"/>
                <p:cNvSpPr/>
                <p:nvPr/>
              </p:nvSpPr>
              <p:spPr>
                <a:xfrm>
                  <a:off x="7699298" y="4450913"/>
                  <a:ext cx="49838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7696329" y="4352044"/>
                  <a:ext cx="49838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7568831" y="4053055"/>
                  <a:ext cx="304800" cy="247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7573889" y="4129274"/>
                  <a:ext cx="3048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7568831" y="4226849"/>
                  <a:ext cx="3048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4" name="Straight Arrow Connector 133"/>
            <p:cNvCxnSpPr/>
            <p:nvPr/>
          </p:nvCxnSpPr>
          <p:spPr>
            <a:xfrm flipH="1">
              <a:off x="8991916" y="4977979"/>
              <a:ext cx="799" cy="792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H="1">
              <a:off x="8987619" y="4644687"/>
              <a:ext cx="2353" cy="83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>
              <a:off x="6416489" y="4798919"/>
              <a:ext cx="2353" cy="83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>
              <a:off x="6418524" y="4468556"/>
              <a:ext cx="2353" cy="83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6723388" y="4846896"/>
                  <a:ext cx="40979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388" y="4846896"/>
                  <a:ext cx="409791" cy="18466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8955" r="-1493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199678" y="4409715"/>
                  <a:ext cx="46455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𝑀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678" y="4409715"/>
                  <a:ext cx="464551" cy="1846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895" r="-1316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988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83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T. Cook</dc:creator>
  <cp:lastModifiedBy>Joshua T. Cook</cp:lastModifiedBy>
  <cp:revision>11</cp:revision>
  <dcterms:created xsi:type="dcterms:W3CDTF">2017-02-27T20:50:11Z</dcterms:created>
  <dcterms:modified xsi:type="dcterms:W3CDTF">2017-03-07T19:25:01Z</dcterms:modified>
</cp:coreProperties>
</file>